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tribes. From the north end to the coast of the way of Hethlon, as one goes to Hamath, Hazarenan, the border of Damascus northward, to the coast of Hamath; for these are his sides east and west; a portion for D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tribes. From the north end to the coast of the way of Hethlon, as one goes to Hamath, Hazarenan, the border of Damascus northward, to the coast of Hamath; for these are his sides east and west; a portion for D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tribes. From the north end to the coast of the way of Hethlon, as one goes to Hamath, Hazarenan, the border of Damascus northward, to the coast of Hamath; for these are his sides east and west; a portion for D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y the border of Dan, from the east side unto the west side, a portion for As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y the border of Asher, from the east side even unto the west side, a portion for Naphtal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by the border of Naphtali, from the east side unto the west side, a portion for Manasse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y the border of Manasseh, from the east side unto the west side, a portion for Ephra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y the border of Ephraim, from the east side even unto the west side, a portion for Reub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y the border of Reuben, from the east side unto the west side, a portion for Jud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y the border of Judah, from the east side unto the west side, shall be the offering which all of you shall offer of five and twenty thousand reeds in breadth, and in length as one of the other parts, from the east side unto the west side: and the sanctuary shall be in the midst of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y the border of Judah, from the east side unto the west side, shall be the offering which all of you shall offer of five and twenty thousand reeds in breadth, and in length as one of the other parts, from the east side unto the west side: and the sanctuary shall be in the midst of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y the border of Judah, from the east side unto the west side, shall be the offering which all of you shall offer of five and twenty thousand reeds in breadth, and in length as one of the other parts, from the east side unto the west side: and the sanctuary shall be in the midst of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oblation that all of you shall offer unto the LORD shall be of five and twenty thousand in length, and of ten thousand in bread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oblation that all of you shall offer unto the LORD shall be of five and twenty thousand in length, and of ten thousand in bread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shall be for the priests that are sanctified of the sons of Zadok; which have kept my charge, which went not astray when the children of Israel went astray, as the Levites went astr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shall be for the priests that are sanctified of the sons of Zadok; which have kept my charge, which went not astray when the children of Israel went astray, as the Levites went astr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oblation of the land that is offered shall be unto them a thing most holy by the border of the Levi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oblation of the land that is offered shall be unto them a thing most holy by the border of the Lev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pposite to the border of the priests the Levites shall have five and twenty thousand in length, and ten thousand in breadth: all the length shall be five and twenty thousand, and the breadth ten thous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pposite to the border of the priests the Levites shall have five and twenty thousand in length, and ten thousand in breadth: all the length shall be five and twenty thousand, and the breadth ten thous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not sell of it, neither exchange, nor alienate the first-fruits of the land: for it is holy unto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not sell of it, neither exchange, nor alienate the first-fruits of the land: for it is holy unto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ve thousand, that are left in the breadth opposite to the five and twenty thousand, shall be a profane place for the city, for dwelling, and for suburbs: and the city shall be in the midst thereof.]]></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ve thousand, that are left in the breadth opposite to the five and twenty thousand, shall be a profane place for the city, for dwelling, and for suburbs: and the city shall be in the midst thereof.]]></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ve thousand, that are left in the breadth opposite to the five and twenty thousand, shall be a profane place for the city, for dwelling, and for suburbs: and the city shall be in the midst thereof.]]></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se shall be the measures thereof; the north side four thousand and five hundred, and the south side four thousand and five hundred, and on the east side four thousand and five hundred, and the west side four thousand and five hundr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se shall be the measures thereof; the north side four thousand and five hundred, and the south side four thousand and five hundred, and on the east side four thousand and five hundred, and the west side four thousand and five hundr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uburbs of the city shall be toward the north two hundred and fifty, and toward the south two hundred and fifty, and toward the east two hundred and fifty, and toward the west two hundred and fif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uburbs of the city shall be toward the north two hundred and fifty, and toward the south two hundred and fifty, and toward the east two hundred and fifty, and toward the west two hundred and fif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idue in length opposite to the oblation of the holy portion shall be ten thousand eastward, and ten thousand westward: and it shall be opposite to the oblation of the holy portion; and the increase thereof shall be for food unto them that serve the c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idue in length opposite to the oblation of the holy portion shall be ten thousand eastward, and ten thousand westward: and it shall be opposite to the oblation of the holy portion; and the increase thereof shall be for food unto them that serve the c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residue in length opposite to the oblation of the holy portion shall be ten thousand eastward, and ten thousand westward: and it shall be opposite to the oblation of the holy portion; and the increase thereof shall be for food unto them that serve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that serve the city shall serve it out of all the tribes of Isra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the oblation shall be five and twenty thousand by five and twenty thousand: all of you shall offer the holy oblation foursquare, with the possession of the c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ll the oblation shall be five and twenty thousand by five and twenty thousand: all of you shall offer the holy oblation foursquare, with the possession of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residue shall be for the prince, on the one side and on the other of the holy oblation, and of the possession of the city, opposite to the five and twenty thousand of the oblation toward the east border, and westward opposite to the five and twenty thousand toward the west border, opposite to the portions for the prince: and it shall be the holy oblation; and the sanctuary of the house shall be in the midst thereof.]]></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oreover from the possession of the Levites, and from the possession of the city, being in the midst of that which is the prince's, between the border of Judah and the border of Benjamin, shall be for the princ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oreover from the possession of the Levites, and from the possession of the city, being in the midst of that which is the prince's, between the border of Judah and the border of Benjamin, shall be for the prin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s for the rest of the tribes, from the east side unto the west side, Benjamin shall have a por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s for the rest of the tribes, from the east side unto the west side, Benjamin shall have a por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by the border of Benjamin, from the east side unto the west side, Simeon shall have a port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y the border of Simeon, from the east side unto the west side, Issachar a por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by the border of Issachar, from the east side unto the west side, Zebulun a por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by the border of Zebulun, from the east side unto the west side, Gad a por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y the border of Gad, at the south side southward, the border shall be even from Tamar unto the waters of strife in Kadesh, and to the river toward the great se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y the border of Gad, at the south side southward, the border shall be even from Tamar unto the waters of strife in Kadesh, and to the river toward the great se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is is the land which all of you shall divide by lot unto the tribes of Israel for inheritance, and these are their portions, says the Lord G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is is the land which all of you shall divide by lot unto the tribes of Israel for inheritance, and these are their portions, says the Lord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se are the activities out of the city on the north side, four thousand and five hundred measur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gates of the city shall be after the names of the tribes of Israel: three gates northward; one gate of Reuben, one gate of Judah, one gate of Levi.]]></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gates of the city shall be after the names of the tribes of Israel: three gates northward; one gate of Reuben, one gate of Judah, one gate of Levi.]]></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the east side four thousand and five hundred: and three gates; and one gate of Joseph, one gate of Benjamin, one gate of D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the east side four thousand and five hundred: and three gates; and one gate of Joseph, one gate of Benjamin, one gate of Da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t the south side four thousand and five hundred measures: and three gates; one gate of Simeon, one gate of Issachar, one gate of Zebulu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t the south side four thousand and five hundred measures: and three gates; one gate of Simeon, one gate of Issachar, one gate of Zebulu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t the west side four thousand and five hundred, with their three gates; one gate of Gad, one gate of Asher, one gate of Naphtal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t the west side four thousand and five hundred, with their three gates; one gate of Gad, one gate of Asher, one gate of Naphtali.]]></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t was round about eighteen thousand measures: and the name of the city from that day shall be, The LORD is the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It was round about eighteen thousand measures: and the name of the city from that day shall be, The LORD is the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த்திரங்களின் நாமங்களாவன: வடமுனைதுவக்கி ஆமாத்துக்குப்போகிற எத்லோன் வழியின் ஓர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சார்ஏனானுக்கும் ஆமாத்தருகே வடக்கேயிருக்கிற தமஸ்குவின் எல்லைக்கும் உள்ளாகக் கீழ்த்திசை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சைமட்டும் தாணு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ணின் எல்லையருகே கீழ்த்திசைதுவக்கி மேற்றிசைமட்டும் ஆசேரு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சேரின் எல்லையருகே கீழ்த்திசைதுவக்கி மேற்றிசைமட்டும் நப்தலி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ப்தலியின் எல்லையருகே கீழ்த்திசைதுவக்கி மேற்றிசைமட்டும் மனாசே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னாசேயின் எல்லையருகே கீழ்த்திசைதுவக்கி மேற்றிசைமட்டும் எப்பிராயீமு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ப்பிராயீமின் எல்லையருகே கீழ்த்திசைதுவக்கி மேற்றிசைமட்டும் ரூபனு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பனின் எல்லையருகே கீழ்த்திசைதுவக்கி மேற்றிசைமட்டும் தாணுக்கு ஒரு பங்கு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எல்லையருகே கீழ்த்திசைதுவக்கி மேற்றிசைமட்டும் நீங்கள் அர்ப்பிதமாக்கவேண்டிய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அது, இருபத்தையாயிரங்கோல் அகலமும், கீழ்த்திசை துவக்கி மேற்றிசைமட்டும் இருக்கிற பங்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ன்றுக்கும் சரியான நீளமுமாம்; பரிசுத்த ஸ்தலம் அதின் நடுவி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லே கர்த்தருக்கு நீங்கள் அர்ப்பிதமாக்கவேண்டிய பங்கு இருபத்தையாயிரங்கோல் நீளமும், பதினாயிர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டக்கே இருபத்தையாயிரங்கோல் நீளமும், மேற்கே பதினாயிரங்கோல் அகலமும், கிழக்கே பதினாயிர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 தெற்கே இருபத்தையாயிரங்கோல் நீளமுமாகிய இந்தப் பரிசுத்த அர்ப்பிதநில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டையதாயிருக்கும்; கர்த்தருடைய பரிசுத்த ஸ்தலம் அதின் நடுவி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புத்திரர் வழிதப்பிப்போகையில், லேவியர் வழிதப்பிப்போனதுபோல வழிதப்பிப்போகாமல், என் கா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ண்ட சாதோக்கின் புத்திரராகிய பரிசுத்தமாக்கப்பட்ட ஆசாரியர்களுக்கு அது உரி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டியே தேசத்தில் அர்ப்பிதமாக்கப்படுகிறதிலே மகா பரிசுத்தமான பங்கு அவர்களுக்கு லேவி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ருகே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சாரியரின் எல்லைக்கு எதிராக லேவியர் அடையும் பங்கு இருபத்தையாயிரங்கோல் நீளமும், பதினாயிர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லமுமாயிருக்கவேண்டும்; நீளம் இருபத்தையாயிரங்கோலும், அகலம் பதினாயிரங்கோலு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அதில் ஒன்றையும் விற்கவும் தேசத்தின் முதல் விளைவை மாற்றவும் மற்றவர்களுக்குக் 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து; அது கர்த்தருக்குப் பரிசுத்த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ருபத்தையாயிரங்கோலுக்கு எதிராக அகலத்தில் மீதியாயிருக்கும் ஐயாயிரங்கோலோ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மல், குடியேறும் நகரத்துக்கும் வெளிநிலங்களுக்கும் விடவேண்டும்; நகரம் அதி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ன் அளவுகளாவன: வடபுறம் நாலாயிரத்தைந்நூறு கோலும், தென்புறம் நாலாயிரத்தைந்நூறு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றம் நாலாயிரத்தைந்நூறுகோலும், மேற்புறம் நாலாயிரத்தைந்நூறு 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கரத்தின் வெளிநிலங்கள் வடக்கே இருநூற்றைம்பது கோலும் தெற்கே இருநூற்றைம்பது கோலும், கிழ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றைம்பது கோலும், மேற்கே இருநூற்றைம்பது கோலு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சுத்த அர்ப்பிதநிலத்துக்கு எதிராக நீளத்தில் மீதியானது கிழக்கே பதினாயிரங்கோலும் மே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யிரங்கோலுமாம்; அது பரிசுத்த அர்ப்பிதநிலத்துக்கு எதிராயிருக்கும்; அதின் வருமானம் நகர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ஞ்செய்கிறவர்களுக்கு ஆகார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ஸ்ரவேலின் சகல கோத்திரங்களிலுமிருந்து குறிக்கப்பட்ட சிலர் நகரத்திற்காகப் பணிவிடை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ர்ப்பிதநிலமனைத்தும் இருபத்தையாயிரங்கோல் நீளமும், இருபத்தையாயிரங்கோல் அகலமுமாய் இ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ன் காணி உட்பட இந்தப் பரிசுத்த அர்ப்பிதநிலம் சதுரமாய்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சுத்த அர்ப்பிதநிலத்துக்கும் நகரத்தின் காணிக்கும் இந்தப்புறத்திலும் அந்தப்புற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ப்பிதநிலத்தினுடைய இருபத்தையாயிரங்கோலின் முன்பாகக் கிழக்கு எல்லைமட்டுக்கும், மேற்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யாயிரங்கோலின் முன்பாக மேற்கு எல்லைமட்டுக்கும் மீதியாயிருப்பது அதிபதியினுடையது; பங்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னாது அதிபதியினுடைதாயிருப்பதாக; அதற்கு நடுவாகப் பரிசுத்த அர்ப்பிதநிலமும் ஆலயத்தி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மு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பதியினுடையதற்கு நடுவேயிருக்கும் லேவியரின் காணிதுவக்கியும் நகரத்தின் காணிதுவக்கியு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கும் பென்யமீனின் எல்லைக்கும் நடுவேயிருக்கிறது அதிபதியினு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ற்றக் கோத்திரங்களுக்கு உண்டாகும் பங்குகளாவன கீழ்த்திசைதுவக்கி மேற்றிசைமட்டும் பென்யமீனு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யமீன் எல்லையருகே கீழ்த்திசை துவக்கி மேற்றிசைமட்டும் சிமியோனு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மியோனின் எல்லையருகே கீழ்த்திசை துவக்கி மேற்றிசைமட்டும் இசக்காரு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சக்காரின் எல்லையருகே கீழ்த்திசை துவக்கி மேற்றிசைமட்டும் செபுலோனுக்கு ஒரு ப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புலோனின் எல்லையருகே கீழ்த்திசை துவக்கி மேற்றிசைமட்டும் காத்துக்கு ஒரு பங்கும் உண்டா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த்தின் எல்லையருகே தென்மூலையாகிய தெற்கு எல்லை, தாமார் துவக்கி காதேசிலுள்ள சண்டைமூட்டுத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ள் மட்டாகவும் பெரிய சமுத்திரமட்டாகவும் 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தந்தரிக்கும்படி இதுவே நீங்கள் இஸ்ரவேல் கோத்திரங்களுக்குச் சீட்டுப்போட்டுப் பங்கிடும்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 அவர்களின் பங்கு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கரத்தினின்று புறப்படும் வழிகளாவன: வடபுறத்திலே நாலாயிரத்தைந்நூறு கோலாகிய அளவு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கரத்தின் வாசல்கள், இஸ்ரவேல் கோத்திரங்களுடைய நாமங்களின்படியே பெயர் பெறக்கடவது; வடக்கே ரூப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 யூதாவுக்கு ஒரு வாசல், லேவிக்கு ஒரு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ழ்ப்புறத்திலே நாலாயிரத்தைந்நூறு கோல், அதில் யோசேப்புக்கு ஒருவாசல், பென்யமீனுக்கு ஒரு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க்கு ஒரு 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ன்புறத்திலே நாலாயிரத்தைந்நூறு கோல், அதில் சிமியோனுக்கு ஒரு வாசல் இசக்காருக்கு ஒரு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லோனுக்கு ஒரு 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ற்புறத்திலே நாலாயிரத்தைந்நூறு கோல், அதில் காத்துக்கு ஒருவாசல், ஆசேருக்கு ஒரு வாசல், நப்த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வாசல், ஆக மூன்று வாசல்கள்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ற்றிலும் அதின் அளவு பதினெண்ணாயிரங்கோலாகும்; அந்நாள்முதல் நகரம் யேகோவா ஷம்மா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8]]></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2026-11-03T11:59:37Z</dcterms:created>
  <dcterms:modified xsi:type="dcterms:W3CDTF">2026-11-03T11:59:37Z</dcterms:modified>
  <dc:title>எசேக்கியேல் : 48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