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கூத் மரணமடைந்தபின்பு இஸ்ரவேல் புத்திரர் திரும்பக் கர்த்தரின் பார்வைக்குப் பொல்லாப்பானதைச் செய்துவ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கர்த்தர் அவர்களை ஆத்சோரில் ஆளுகிற யாபீன் என்னும் கானானியருடைய ராஜாவின் கையிலே விற்றுப்போட்டார்; அவனுடைய சேனாபதிக்குச் சிசெரா என்று பேர்; அவன் புறஜாதிகளுடைய பட்டணமாகிய அரோசேத்திலே குடிய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கர்த்தர் அவர்களை ஆத்சோரில் ஆளுகிற யாபீன் என்னும் கானானியருடைய ராஜாவின் கையிலே விற்றுப்போட்டார்; அவனுடைய சேனாபதிக்குச் சிசெரா என்று பேர்; அவன் புறஜாதிகளுடைய பட்டணமாகிய அரோசேத்திலே குடிய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க்குத் தொளாயிரம் இருப்பு ரதங்கள் இருந்தது; அவன் இஸ்ரவேல்புத்திரரை இருபது வருஷம் கொடுமையாய் ஒடுக்கினான்; இஸ்ரவேல் புத்திரர் கர்த்தரை நோக்கி முறையிட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க்குத் தொளாயிரம் இருப்பு ரதங்கள் இருந்தது; அவன் இஸ்ரவேல்புத்திரரை இருபது வருஷம் கொடுமையாய் ஒடுக்கினான்; இஸ்ரவேல் புத்திரர் கர்த்தரை நோக்கி முறையி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ாலத்திலே லபிதோத்தின் மனைவியாகிய தெபொராள் என்னும் தீர்க்கதரிசியானவள் இஸ்ரவேலை நியாயம் விசாரித்த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ாலத்திலே லபிதோத்தின் மனைவியாகிய தெபொராள் என்னும் தீர்க்கதரிசியானவள் இஸ்ரவேலை நியாயம் விசாரித்த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எப்பிராயீம் மலைத்தேசமான ராமாவுக்கும் பெத்தேலுக்கும் நடுவிலிருக்கிற தெபொராளின் பேரீச்சமரத்தின்கீழே குடியிருந்தாள்; அங்கே இஸ்ரவேல் புத்திரர் அவளிடத்திற்கு நியாயவிசாரணைக்குப் போ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எப்பிராயீம் மலைத்தேசமான ராமாவுக்கும் பெத்தேலுக்கும் நடுவிலிருக்கிற தெபொராளின் பேரீச்சமரத்தின்கீழே குடியிருந்தாள்; அங்கே இஸ்ரவேல் புத்திரர் அவளிடத்திற்கு நியாயவிசாரணைக்குப் போ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எப்பிராயீம் மலைத்தேசமான ராமாவுக்கும் பெத்தேலுக்கும் நடுவிலிருக்கிற தெபொராளின் பேரீச்சமரத்தின்கீழே குடியிருந்தாள்; அங்கே இஸ்ரவேல் புத்திரர் அவளிடத்திற்கு நியாயவிசாரணைக்குப் போ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ள் நப்தலியிலுள்ள கேதேசிலிருக்கிற அபினோகாமின் குமாரன் பாராக்கை வரவழைத்து; நீ நப்தலி புத்திரரிலும், செபுலோன் புத்திரரிலும் பதினாயிரம் பேரைக் கூட்டிக்கொண்டு தாபோர் மலைக்குப் போகக்கடவாய் என்ற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ள் நப்தலியிலுள்ள கேதேசிலிருக்கிற அபினோகாமின் குமாரன் பாராக்கை வரவழைத்து; நீ நப்தலி புத்திரரிலும், செபுலோன் புத்திரரிலும் பதினாயிரம் பேரைக் கூட்டிக்கொண்டு தாபோர் மலைக்குப் போகக்கடவாய் என்ற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ள் நப்தலியிலுள்ள கேதேசிலிருக்கிற அபினோகாமின் குமாரன் பாராக்கை வரவழைத்து; நீ நப்தலி புத்திரரிலும், செபுலோன் புத்திரரிலும் பதினாயிரம் பேரைக் கூட்டிக்கொண்டு தாபோர் மலைக்குப் போகக்கடவாய் என்ற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யாபீனின் சேனாபதியாகிய சிசெராவையும், அவன் ரதங்களையும், அவன் சேனையையும், கீசோன் பள்ளத்தாக்கிலே உன்னிடத்திற்கு வர இழுத்து, அவனை உன் கையில் ஒப்புக்கொடுப்பேன் என்றும், இஸ்ரவேலின் தேவனாகிய கர்த்தர் உனக்குக் கட்டளையிடவில்லையா என்ற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யாபீனின் சேனாபதியாகிய சிசெராவையும், அவன் ரதங்களையும், அவன் சேனையையும், கீசோன் பள்ளத்தாக்கிலே உன்னிடத்திற்கு வர இழுத்து, அவனை உன் கையில் ஒப்புக்கொடுப்பேன் என்றும், இஸ்ரவேலின் தேவனாகிய கர்த்தர் உனக்குக் கட்டளையிடவில்லையா என்ற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யாபீனின் சேனாபதியாகிய சிசெராவையும், அவன் ரதங்களையும், அவன் சேனையையும், கீசோன் பள்ளத்தாக்கிலே உன்னிடத்திற்கு வர இழுத்து, அவனை உன் கையில் ஒப்புக்கொடுப்பேன் என்றும், இஸ்ரவேலின் தேவனாகிய கர்த்தர் உனக்குக் கட்டளையிடவில்லையா என்ற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ப் பாராக்; நீ என்னோடேகூட வந்தால் போவேன்; என்னோடே கூடவராவிட்டால், நான் போகமாட்டேன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ள்: நான் உன்னோடேகூட நிச்சயமாய் வருவேன்; ஆனாலும் நீ போகிற பிரயாணத்தில் உண்டாகிற மேன்மை உனக்குக் கிடையாது; கர்த்தர் சிசெராவை ஒரு ஸ்திரீயின் கையில் ஒப்புக்கொடுப்பார் என்று சொல்லி, தெபொராள் எழும்பி, பாராக்கோடேகூடக் கேதேசுக்குப் போன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ள்: நான் உன்னோடேகூட நிச்சயமாய் வருவேன்; ஆனாலும் நீ போகிற பிரயாணத்தில் உண்டாகிற மேன்மை உனக்குக் கிடையாது; கர்த்தர் சிசெராவை ஒரு ஸ்திரீயின் கையில் ஒப்புக்கொடுப்பார் என்று சொல்லி, தெபொராள் எழும்பி, பாராக்கோடேகூடக் கேதேசுக்குப் போன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ாராக்: செபுலோன் மனுஷரையும் நப்தலி மனுஷரையும் கேதேசுக்கு வரவழைத்து, தன்னைப் பின்செல்லும் பதினாயிரம் பேரோடே போனான்; தெபொராளும் அவனோடேகூடப் போன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ாராக்: செபுலோன் மனுஷரையும் நப்தலி மனுஷரையும் கேதேசுக்கு வரவழைத்து, தன்னைப் பின்செல்லும் பதினாயிரம் பேரோடே போனான்; தெபொராளும் அவனோடேகூடப் போன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னியனான் ஏபேர் என்பவன் மோசேயின் மாமனாகிய ஒபாபின் புத்திரராயிருக்கிற கேனியரை விட்டுப்பிரிந்து, கேதேசின் கிட்ட இருக்கிற சானாயிம் என்னும் கர்வாலிமரங்கள் அருகே தன் கூடாரத்தைப் போட்டிரு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னியனான் ஏபேர் என்பவன் மோசேயின் மாமனாகிய ஒபாபின் புத்திரராயிருக்கிற கேனியரை விட்டுப்பிரிந்து, கேதேசின் கிட்ட இருக்கிற சானாயிம் என்னும் கர்வாலிமரங்கள் அருகே தன் கூடாரத்தைப் போட்டி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னியனான் ஏபேர் என்பவன் மோசேயின் மாமனாகிய ஒபாபின் புத்திரராயிருக்கிற கேனியரை விட்டுப்பிரிந்து, கேதேசின் கிட்ட இருக்கிற சானாயிம் என்னும் கர்வாலிமரங்கள் அருகே தன் கூடாரத்தைப் போட்ட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ினோகாமின் குமாரன் பாராக்தாபோர் மலையில் ஏறிப்போனான் என்று சிசெராவுக்கு அறிவிக்கப்பட்டபோ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செரா தொளாயிரம் இருப்புரதங்களாகிய தன்னுடைய எல்லாரதங்களையும், தன்னோடிருக்கும் எல்லா ஜனங்களையும், புறஜாதிகளின் பட்டணமாகிய அரோசேத்திலிருந்து கீசோன் பள்ளத்தாக்கிலே வரவழைத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செரா தொளாயிரம் இருப்புரதங்களாகிய தன்னுடைய எல்லாரதங்களையும், தன்னோடிருக்கும் எல்லா ஜனங்களையும், புறஜாதிகளின் பட்டணமாகிய அரோசேத்திலிருந்து கீசோன் பள்ளத்தாக்கிலே வரவழை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தெபொராள் பாராக்கை நோக்கி: எழுந்துபோ; கர்த்தர் சிசெராவை உன் கையில் ஒப்புக்கொடுக்கும் நாள் இதுவே; கர்த்தர் உனக்கு முன்பாகப் புறப்படவில்லையா என்றாள்; அப்பொழுது பாராக்கும், அவன் பின்னாலே பதினாயிரம்பேரும், தாபோர் மலையிலிருந்து இறங்க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தெபொராள் பாராக்கை நோக்கி: எழுந்துபோ; கர்த்தர் சிசெராவை உன் கையில் ஒப்புக்கொடுக்கும் நாள் இதுவே; கர்த்தர் உனக்கு முன்பாகப் புறப்படவில்லையா என்றாள்; அப்பொழுது பாராக்கும், அவன் பின்னாலே பதினாயிரம்பேரும், தாபோர் மலையிலிருந்து இறங்கி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தெபொராள் பாராக்கை நோக்கி: எழுந்துபோ; கர்த்தர் சிசெராவை உன் கையில் ஒப்புக்கொடுக்கும் நாள் இதுவே; கர்த்தர் உனக்கு முன்பாகப் புறப்படவில்லையா என்றாள்; அப்பொழுது பாராக்கும், அவன் பின்னாலே பதினாயிரம்பேரும், தாபோர் மலையிலிருந்து இறங்கி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சிசெராவையும் அந்த எல்லா ரதங்களையும் சேனையனைத்தையும் பாராக்குக்கு முன்பாகப் பட்டயக்கருக்கினால் கலங்கடித்தார்; சிசெரா ரதத்தைவிட்டிறங்கிக் கால்நடையாய் ஓடிப்போ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சிசெராவையும் அந்த எல்லா ரதங்களையும் சேனையனைத்தையும் பாராக்குக்கு முன்பாகப் பட்டயக்கருக்கினால் கலங்கடித்தார்; சிசெரா ரதத்தைவிட்டிறங்கிக் கால்நடையாய் ஓடிப்போ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சிசெராவையும் அந்த எல்லா ரதங்களையும் சேனையனைத்தையும் பாராக்குக்கு முன்பாகப் பட்டயக்கருக்கினால் கலங்கடித்தார்; சிசெரா ரதத்தைவிட்டிறங்கிக் கால்நடையாய் ஓடிப்போ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ாராக் ரதங்களையும் சேனையையும் புறஜாதிகளுடைய அரோசேத்மட்டும் துரத்தினான்; சிசெராவின் சேனையெல்லாம் பட்டயக்கருக்கினால் விழுந்தது; ஒருவனும் மீதியாயிருக்கவ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ாராக் ரதங்களையும் சேனையையும் புறஜாதிகளுடைய அரோசேத்மட்டும் துரத்தினான்; சிசெராவின் சேனையெல்லாம் பட்டயக்கருக்கினால் விழுந்தது; ஒருவனும் மீதியாயிருக்கவ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செரா கால்நடையாய்க் கேனியனான ஏபேரின் மனைவி யாகேலுடைய கூடாரத்திற்கு ஓடிவந்தான்; அப்பொழுது யாபீன் என்னும் ஆத்சோரின் ராஜாவுக்கும், கேனியனான ஏபேரின் வீட்டுக்கும் சமாதானம் உண்டாயி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செரா கால்நடையாய்க் கேனியனான ஏபேரின் மனைவி யாகேலுடைய கூடாரத்திற்கு ஓடிவந்தான்; அப்பொழுது யாபீன் என்னும் ஆத்சோரின் ராஜாவுக்கும், கேனியனான ஏபேரின் வீட்டுக்கும் சமாதானம் உண்டாயி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செரா கால்நடையாய்க் கேனியனான ஏபேரின் மனைவி யாகேலுடைய கூடாரத்திற்கு ஓடிவந்தான்; அப்பொழுது யாபீன் என்னும் ஆத்சோரின் ராஜாவுக்கும், கேனியனான ஏபேரின் வீட்டுக்கும் சமாதானம் உண்டாயி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ாகேல் வெளியே சிசெராவுக்கு எதிர்கொண்டுபோய்: உள்ளே வாரும்; என் ஆண்டவனே, என்னண்டை உள்ளே வாரும், பயப்படாதேயும் என்று அவனோடே சொன்னாள்; அப்படியே அவளண்டை கூடாரத்தில் உள்ளே வந்த போது, அவனை ஒரு சமுக்காளத்தினாலே மூடின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ாகேல் வெளியே சிசெராவுக்கு எதிர்கொண்டுபோய்: உள்ளே வாரும்; என் ஆண்டவனே, என்னண்டை உள்ளே வாரும், பயப்படாதேயும் என்று அவனோடே சொன்னாள்; அப்படியே அவளண்டை கூடாரத்தில் உள்ளே வந்த போது, அவனை ஒரு சமுக்காளத்தினாலே மூடின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அவளைப் பார்த்து; குடிக்க எனக்குக் கொஞ்சம் தண்ணீர் தா, தாகமாயிருக்கிறேன் என்றான்; அவள் பால் துருத்தியைத் திறந்து, அவனுக்குக் குடிக்கக்கொடுத்து, திரும்பவும் அவனை மூடினாள்;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அவளைப் பார்த்து; குடிக்க எனக்குக் கொஞ்சம் தண்ணீர் தா, தாகமாயிருக்கிறேன் என்றான்; அவள் பால் துருத்தியைத் திறந்து, அவனுக்குக் குடிக்கக்கொடுத்து, திரும்பவும் அவனை மூடினாள்;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; நீ கூடாரவாசலிலே நின்று, யாராவது ஒருவன் வந்து, இங்கே யாராகிலும் இருக்கிறார்களா என்று உன்னிடத்தில் கேட்டால், இல்லை என்று சொல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; நீ கூடாரவாசலிலே நின்று, யாராவது ஒருவன் வந்து, இங்கே யாராகிலும் இருக்கிறார்களா என்று உன்னிடத்தில் கேட்டால், இல்லை என்று சொல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ஏபேரின் மனைவியாகிய யாகேல் ஒரு கூடார ஆணியை எடுத்து, தன் கையிலே சுத்தியைப் பிடித்துக் கொண்டு, மெள்ள அவனண்டையில் வந்து, அவன் நெற்றியிலே அந்த ஆணியை அடித்துப்போட்டாள்; அது உருவிப்போய், தரையிலே புதைந்தது; அப்பொழுது ஆயாசமாய்த் தூங்கின அவன் செத்துப்போ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ஏபேரின் மனைவியாகிய யாகேல் ஒரு கூடார ஆணியை எடுத்து, தன் கையிலே சுத்தியைப் பிடித்துக் கொண்டு, மெள்ள அவனண்டையில் வந்து, அவன் நெற்றியிலே அந்த ஆணியை அடித்துப்போட்டாள்; அது உருவிப்போய், தரையிலே புதைந்தது; அப்பொழுது ஆயாசமாய்த் தூங்கின அவன் செத்துப்போ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ஏபேரின் மனைவியாகிய யாகேல் ஒரு கூடார ஆணியை எடுத்து, தன் கையிலே சுத்தியைப் பிடித்துக் கொண்டு, மெள்ள அவனண்டையில் வந்து, அவன் நெற்றியிலே அந்த ஆணியை அடித்துப்போட்டாள்; அது உருவிப்போய், தரையிலே புதைந்தது; அப்பொழுது ஆயாசமாய்த் தூங்கின அவன் செத்துப்போ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சிசெராவைத் தொடருகிற பாராக் வந்தான்; அப்பொழுது யாகேல் வெளியே அவனுக்கு எதிர்கொண்டுபோய்; வாரும், நீர் தேடுகிற மனுஷனை உமக்குக் காண்பிப்பேன் என்று சொன்னாள்; அவன் அவளிடத்திற்கு வந்தபோது, இதோ, சிசெரா செத்துக்கிடந்தான்; ஆணி அவன் நெறியில் அடித்தி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சிசெராவைத் தொடருகிற பாராக் வந்தான்; அப்பொழுது யாகேல் வெளியே அவனுக்கு எதிர்கொண்டுபோய்; வாரும், நீர் தேடுகிற மனுஷனை உமக்குக் காண்பிப்பேன் என்று சொன்னாள்; அவன் அவளிடத்திற்கு வந்தபோது, இதோ, சிசெரா செத்துக்கிடந்தான்; ஆணி அவன் நெறியில் அடித்தி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சிசெராவைத் தொடருகிற பாராக் வந்தான்; அப்பொழுது யாகேல் வெளியே அவனுக்கு எதிர்கொண்டுபோய்; வாரும், நீர் தேடுகிற மனுஷனை உமக்குக் காண்பிப்பேன் என்று சொன்னாள்; அவன் அவளிடத்திற்கு வந்தபோது, இதோ, சிசெரா செத்துக்கிடந்தான்; ஆணி அவன் நெறியில் அடித்தி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டி தேவன் அந்நாளிலே கானானியரின் ராஜாவாகிய யாபீனை இஸ்ரவேல் புத்திரருக்கு முன்பாகத் தாழ்த்தின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புத்திரரின் கை கானானியரின் ராஜாவாகிய யாபீனை நிர்மூலமாக்குமட்டும் அவன் மேல் பலத்துக் கொண்டேயிரு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புத்திரரின் கை கானானியரின் ராஜாவாகிய யாபீனை நிர்மூலமாக்குமட்டும் அவன் மேல் பலத்துக் கொண்டே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হূদের মৃত্যুর পর, লোকরা আবার যে সব কাজ প্রভুর বিবেচনায মন্দ তাই কর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ই প্রভু কনানের রাজা যাবীনের কাছে ইস্রায়েলীয়দের পরাজিত হতে দিলেন| যাবীন হবোশত্‌ শহরে রাজত্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| তার সৈন্যবাহিনীর প্রধান ছিল সীষরা| সীষরা হরোশত্‌ হাগোযিম শহরে বাস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ীষরার 900 লোহার রথ ছিল| সীষরা 20 বছর ইস্রায়েলবাসীদের ওপর অত্যন্ত নিষ্ঠুর ছিল এবং স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‌পীড়ন করেছিল| এর ফলে তারা সাহায্যের জন্য প্রভুর কাছে প্রার্থনা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দবোরা নামের একজন ভাববাদিনী ছিলেন| তাঁর স্বামীর নাম ছিল লপ্পীদোত| সেই দবোরা ইস্রায়েলের বিচ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কদিন দবোরা খেজুর গাছের নীচে বসে ছিলেন| এই খেজুর গাছের নাম দবোরার খেজুর গাছ| ইস্রায়েলের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কাছে এল| সীষরাকে নিয়ে কি করা যায় সে বিষযে তারা তাঁর পরামর্শ চাইল| দবোবার খেজুর গাছটি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ফ্রয়িমের পাহাড়ি অঞ্চলে রামা আর বৈথেল শহরের মাঝখান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দবোরা বারক নামের একজন লোককে খবর পাঠালেন| তিনি তাকে দেখা করতে বললেন| বারক, অবীনোযমের পুত্র থ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প্তালির কেদশ শহরে| বারক দেখা করতে এলে দবোরা তাকে বললেন, “ইস্রায়েলের প্রভু ঈশ্বর তোমাকে আজ্ঞ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চ্ছেন; ‘নপ্তালি এবং সবূলুন পরিবারগোষ্ঠীর 10,000 লোক জোগাড় কর এবং তাদের তাবোর পর্বতে নিয়ে য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রাজা যাবীনের সেনাপতি সীষরা যাতে তোমার কাছে আসে আমি তার ব্যবস্থা করব| আমি তাকে তার রথ আর সৈন্যদ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কীশোন নদীর ধারে পাঠিয়ে দেব| তারপর তোমাদের কাছে সে হেরে যাবে| এ ব্যাপারে আমি হব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হায়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বারক দবোরাকে বলল, “আপনি আমার সঙ্গে গেলে যাব, যা বলবেন করব| কিন্তু আপনি না গেলে আমিও যাবো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দবোরা বললেন, “আমি নিশ্চয়ই যাব|” কিন্তু তোমার মনোভাবের জন্য সীষরাকে পরাজিত করবার সম্মান তোমার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প্রভু একজন মহিলাকেই সীষরাকে পরাজিত করবার জন্য পাঠাবেন|দবোরা বারকের সঙ্গে কেদশ শহর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েদশে বারক সবূলূন এবং নপ্তালি পরিবারগোষ্ঠীকে ডেকে 10,000 লোককে জড়ো করে তার পেছন পেছন যে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| দবোরাও বারকের সঙ্গ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খন, হেবর নামে কেনীয় সম্প্রদাযের একটি লোক ছিল| সে অন্য কেনীয়দের ত্যাগ করেছিল| কেনীয়রা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োশির শ্বশুর হোবরের উত্তরপুরুষ| হেবর ওক গাছের পাশে সানন্নীম নামে একটি জায়গায় বাস করত| সানন্নী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দশ শহরের খুব কাছেই অবস্থ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সীষরাকে একজন খবর দিল, অবীনোযমের পুত্র বারক তাবোর পর্বতে রয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খবর শুনে সীষরা 900 লোহার রথ আর সমস্ত লোকদের নিয়ে হরোশত্‌ হাগোযিম শহর থেকে কীশোন নদীর দিকে রও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দবোরা তখন বারককে বললেন, “আজ সীষরাকে পরাজিত করবার জন্য প্রভু তোমার সহায় হবেন| প্রভু যে ইতিমধ্য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জন্য রাস্তা ফাঁকা করে দিয়েছেন তা তুমি নিশ্চয়ই জানো|” তাই বারক 10,000 লোক নিয়ে তাবোর পর্ব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নেমে এ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লোকজন নিয়ে বারক এবার সীষরাকে আক্রমণ করল| যুদ্ধের সময় প্রভু সীষরা আর তার রথ, লোকজন সবকিছ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একটা তালগোল পাকিযে দিলেন| লোকজন সব কি যে করবে বুঝতে পারছিল না| এই সুয়োগে বারক ও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ৈন্যবাহিনী সীষরার বাহিনীকে হারিযে দিল| কিন্তু সীষরা রথ ফেলে দিয়ে পায়ে হেঁটে পালি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বারক যুদ্ধ চালিয়ে গেল| সে আর তার সৈন্যরা রথ আর বাহিনীকে হরোশত্‌ হাগোযিম পর্য়ন্ত তাড়িয়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| তারা সব লোককে তরবারি দিয়ে কেটে ফেলল| একজনও বেঁচে রই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সীষরা পালিয়ে গেল| সে একটা তাঁবুতে এলো| সেই তাঁবুতে যাযেল নামে একজন স্ত্রীলোক বাস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স্বামীর নাম ছির হেবর| হেবর ছিল কেনীয় সম্প্রদাযের লোক| তার পরিবার হাত্‌সোরের রাজা যাবীন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ন্তিতে বসবাস করত| সীষরা যাযেলের তাঁবুর দিকে ছুটে যাচ্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ীষরাকে ছুটে আসতে দেখে যাযেল তার তাঁবু থেকে বেরিয়ে তার সঙ্গে দেখা করলো| যাযেল সীষরাক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আমার তাঁবুতে আসুন| কোন ভয় নেই|” সীষরা যাযেলের তাঁবুতে ঢুকলো| যাযেল একটা কম্বল দিয়ে ঢেকে দ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সীষরা বলল, “আমি তৃষ্ণার্ত| দয়া করে আমায় এক গ্লাস জল দিন|” একটা চামড়ার বোতলে যাযেল দুধ রাখ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ীষরাকে দুধ খাইযে যাযেল আবার তাকে কম্বল দিয়ে ঢেক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ীষরা যাযেলকে বলল, “তাঁবুর দরজার পাশে আপনি দাঁড়িয়ে থাকবেন| যদি কেউ জিজ্ঞাসা করে, “ভেতরে কেউ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ে কি না, বলবেন না কেউ নে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িন্তু যাযেল তাঁবু খাটানোর একটা গোঁজ আর একটা হাতুড়ি পেয়ে গেল| তারপর চুপিচুপি সীষরার কাছ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ীষরা খুবই ক্লান্ত ছিল, তাই সে ঘুমাচ্ছিল| যাযেল গোঁজটা সীষরার মাথায় হাতুড়ি দিয়ে ঠুকে দিল| গোঁজ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মাথার মধ্যে ঢুকে বেরিয়ে এসে মাটিতে ঢুকে গেল| সীষরা মারা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র ঠিক তখনই বারক সীষরার খোঁজে যাযেলের তাঁবুর কাছে এলো| যাযেল তাঁবুর বাইরে বেরিয়ে বারকক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ভেতরে আসুন| যাকে খুঁজছেন তাকে দেখাচ্ছি|” বারক যাযেলের সঙ্গে ভেতরে এল| দেখল সীষরা মরে মাটিতে প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ে| তার মাথার ভেতর গোঁজ ঢুকে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সেদিন ঈশ্বর ইস্রায়েলের লোকদের হয়ে কনানদের রাজা যাবীনকে পরাজিত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ইস্রায়েলবাসীরা ক্রমে আরো শক্তিশালী হয়ে উঠলো, যে পর্য়ন্ত না তারা কনানদের রাজা যাবীনকে পরাজ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| শেষে তারা যাবীনকে বিনষ্ট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2026-10-21T09:35:11Z</dcterms:created>
  <dcterms:modified xsi:type="dcterms:W3CDTF">2026-10-21T09:35:11Z</dcterms:modified>
  <dc:title>বিচারকর্ত্তৃগণ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