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0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વળી રાજા કોરેશે પણ તેમને યહોવાના મંદિરમાંથી વસ્તુઓ આપી. આ વસ્તુઓ નબૂખાદનેસ્સાર રાજાએ યરૂશાલે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મંદિરમાંથી લઇ જઇને પોતાના દેવોના મંદિરમાં મૂકી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દુપરાંત ઇરાનના કોરેશ રાજાએ ખજાનચી મિથદાથ પાસે તે વસ્તુઓને લાવ્યો અને તેણે આ વસ્તુઓ યહૂ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ગેવાન શેશ્બાસ્સારને સોંપી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આ તે બધી વસ્તુઓ છે જે કોરેશ રાજા યહોવાના મંદિરમાંથી બહાર લાવ્યો હતો: 30 સોનાની થાળીઓ,1,000]]></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દીની થાળીઓ અને 29 બીજા વાસ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રીસ સોનાના કટોરા, 410 ચાંદીના જુદા જુદા પ્રકારના પ્યાલાઓ, 1,000 અન્ય ચીજ વસ્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સોનાચાંદીનાં સર્વ પાત્રો મળીને 5,400 હતાં, જ્યારે બંદીવાનો બાબિલથી યરૂશાલેમ આવ્યા, ત્યારે આ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શેસ્બાસ્સાર પોતે પોતાની સાથે 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ઇરાનના રાજા કોરેશના અમલ દરમ્યાન પહેલા વષેર્ યહોવાએ યમિર્યા દ્વારા આપેલું વચન પૂરું કરવા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રાનના રાજા કોરેશને પ્રેરણા કરી કે, તેણે પોતાના આખા રાજ્યમાં લેખિત ઢંઢેરો પિટા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ઇરાનના રાજા કોરેશ જાહેર કરે છે કે:આકાશના દેવ યહોવાએ મને પૃથ્વી પરનાં બધાં રાજ્યો આપ્યાં છે,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ણે પોતે મને તેને માટે યહૂદામાં આવેલ યરૂશાલેમમાં મંદિર બંધાવવાની જવાબદારી સોંપી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થી યરૂશાલેમમાં આવેલા ઇસ્રાએલના દેવ યહોવાનું મંદિર ફરીથી બાંધવા માટે રાજ્યમાંના કોઇ પણ યહૂદા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લા યરૂશાલેમમાં જઇ શકશે. તેનો દેવ તેની સાથે રહ્યો. યરૂશાલેમમાં એ જ દેવની પૂજા થા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એટલા માટે કોઇ પણ જગ્યાએ જ્યાં એમાંનો કોઇ બાકી રહેલો હોય તો તેની જગ્યાના લોકો તેને યરૂશાલે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દિરનાં બાંધકામ માટે યથાશકિત સોના, ચાંદી, સામાન, પશુઓ અને અર્પણ આપીને મદદ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થી યહૂદા અને બિન્યામીનના કુળસમૂહોના બધાં આગેવાનો, યાજકો, લેવીઓ અને યહોવા દ્વારા પ્રેરાયેલા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માં યહોવાનું મંદિર બાંધવા જવા તૈયાર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મના આજુબાજુના પાડોશીઓએ તેમને આ બધાં અર્પણ ઉપરાંત સોનાચાંદીનાં પાત્રો, સામાન, ઢોરઢાંખર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મતી ભેટ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1]]></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2026-10-20T07:53:31Z</dcterms:created>
  <dcterms:modified xsi:type="dcterms:W3CDTF">2026-10-20T07:53:31Z</dcterms:modified>
  <dc:title>એઝરા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