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ியோகியா பட்டணத்திலுள்ள சபையிலே பர்னபாவும், நீகர் என்னப்பட்ட சிமியோனும், சிரேனே ஊரானாகிய லூகியும், காற்பங்கு தேசாதிபதியாகிய ஏரோதுடனேகூட வளர்க்கப்பட்ட மனாயீனும், சவுலும், தீர்க்கதரிசிகளாயும் போதகர்களாயும்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ியோகியா பட்டணத்திலுள்ள சபையிலே பர்னபாவும், நீகர் என்னப்பட்ட சிமியோனும், சிரேனே ஊரானாகிய லூகியும், காற்பங்கு தேசாதிபதியாகிய ஏரோதுடனேகூட வளர்க்கப்பட்ட மனாயீனும், சவுலும், தீர்க்கதரிசிகளாயும் போதகர்களாயும்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கர்த்தருக்கு ஆராதனை செய்து, உபவாசித்துக்கொண்டிருக்கிறபோது: பர்னபாவையும் சவுலையும் நான் அழைத்த ஊழியத்துக்காக அவர்களைப் பிரித்துவிடுங்கள் என்று பரிசுத்த ஆவியினவர் திருவுளம்பற்ற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கர்த்தருக்கு ஆராதனை செய்து, உபவாசித்துக்கொண்டிருக்கிறபோது: பர்னபாவையும் சவுலையும் நான் அழைத்த ஊழியத்துக்காக அவர்களைப் பிரித்துவிடுங்கள் என்று பரிசுத்த ஆவியினவர் திருவுளம்பற்ற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பவாசித்து ஜெபம்பண்ணி, அவர்கள்மேல் கைகளை வைத்து, அவர்களை அனுப்ப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ர்கள் பரிசுத்த ஆவியினால் அனுப்பப்பட்டுச் செலுக்கியா பட்டணத்துக்கு வந்து, கப்பல் ஏறி, அங்கிருந்து சீப்புருதீவுக்குப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ர்கள் பரிசுத்த ஆவியினால் அனுப்பப்பட்டுச் செலுக்கியா பட்டணத்துக்கு வந்து, கப்பல் ஏறி, அங்கிருந்து சீப்புருதீவுக்குப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ாலமி பட்டணத்தில் வந்தபோது அவர்கள் யூதருடைய ஜெப ஆலயங்களில் தேவவசனத்தைப் பிரசங்கித்தார்கள். யோவானும் அவர்களுக்கு உதவிக்கார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ாலமி பட்டணத்தில் வந்தபோது அவர்கள் யூதருடைய ஜெப ஆலயங்களில் தேவவசனத்தைப் பிரசங்கித்தார்கள். யோவானும் அவர்களுக்கு உதவிக்காரனாய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ாப்போ பட்டணம் வரைக்கும் தீவைக் கடந்துவந்தபோது, பர்யேசு என்னும் பேர்கொண்ட மாயவித்தைக்காரனும் கள்ளத் தீர்க்கதரிசியுமான ஒரு யூதனைக் க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ாப்போ பட்டணம் வரைக்கும் தீவைக் கடந்துவந்தபோது, பர்யேசு என்னும் பேர்கொண்ட மாயவித்தைக்காரனும் கள்ளத் தீர்க்கதரிசியுமான ஒரு யூதனைக் க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வேகமுள்ள மனுஷனாகிய செர்கியுபவுல் என்னும் அதிபதியுடனேகூட இருந்தான். அந்த அதிபதி பர்னபாவையும் சவுலையும் அழைப்பித்து, அவர்களிடத்தில் தேவவசனத்தைக் கேட்க ஆசைய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வேகமுள்ள மனுஷனாகிய செர்கியுபவுல் என்னும் அதிபதியுடனேகூட இருந்தான். அந்த அதிபதி பர்னபாவையும் சவுலையும் அழைப்பித்து, அவர்களிடத்தில் தேவவசனத்தைக் கேட்க ஆசையா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வித்தைக்காரன் என்று அர்த்தங்கொள்ளும் பேரையுடைய அந்த எலிமா என்பவன் அதிபதியை விசுவாசத்தினின்று திருப்பும்படி வகைதேடி, அவர்களோடு எதிர்த்து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வித்தைக்காரன் என்று அர்த்தங்கொள்ளும் பேரையுடைய அந்த எலிமா என்பவன் அதிபதியை விசுவாசத்தினின்று திருப்பும்படி வகைதேடி, அவர்களோடு எதிர்த்துநி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வுல் என்று சொல்லப்பட்ட சவுல் பரிசுத்த ஆவியினால் நிறைந்தவனாய் அவனை உற்றுப்பார்த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க் கபடமும் எல்லாப் பொல்லாங்கும் நிறைந்தவனே, பிசாசின் மகனே, நீதிக்கெல்லாம் பகைஞனே, கர்த்தருடைய செம்மயான வழிகளைப் புரட்டுவதில் ஓயமாட்டாய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க் கபடமும் எல்லாப் பொல்லாங்கும் நிறைந்தவனே, பிசாசின் மகனே, நீதிக்கெல்லாம் பகைஞனே, கர்த்தருடைய செம்மயான வழிகளைப் புரட்டுவதில் ஓயமாட்டாய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இப்பொழுதே, கர்த்தருடைய கை உன்மேல் வந்திருக்கிறது, சில காலம் சூரியனைக் காணாமல் நீ குருடனாயிருப்பாய் என்றான். உடனே மந்தாரமும் இருளும் அவன்மேல் விழுந்தது; அவன் தடுமாறி, கைலாகு கொடுக்கிறவர்களைத் தே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இப்பொழுதே, கர்த்தருடைய கை உன்மேல் வந்திருக்கிறது, சில காலம் சூரியனைக் காணாமல் நீ குருடனாயிருப்பாய் என்றான். உடனே மந்தாரமும் இருளும் அவன்மேல் விழுந்தது; அவன் தடுமாறி, கைலாகு கொடுக்கிறவர்களைத் தே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இப்பொழுதே, கர்த்தருடைய கை உன்மேல் வந்திருக்கிறது, சில காலம் சூரியனைக் காணாமல் நீ குருடனாயிருப்பாய் என்றான். உடனே மந்தாரமும் இருளும் அவன்மேல் விழுந்தது; அவன் தடுமாறி, கைலாகு கொடுக்கிறவர்களைத் தேட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திபதி சம்பவித்ததைக் கண்டு, கர்த்தருடைய உபதேசத்தைக்குறித்து அதிசயப்பட்டு, விசுவா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திபதி சம்பவித்ததைக் கண்டு, கர்த்தருடைய உபதேசத்தைக்குறித்து அதிசயப்பட்டு, விசுவாச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வுலும் அவனைச் சேர்ந்தவர்களும் பாப்போ பட்டணத்தைவிட்டுக் கப்பல் ஏறிப் பம்பிலியாவிலிருக்கும் பெர்கே பட்டணத்துக்கு வந்தார்கள். யோவான் அவர்களை விட்டுப் பிரிந்து, எருசலேமுக்குத் திரும்பிப்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வுலும் அவனைச் சேர்ந்தவர்களும் பாப்போ பட்டணத்தைவிட்டுக் கப்பல் ஏறிப் பம்பிலியாவிலிருக்கும் பெர்கே பட்டணத்துக்கு வந்தார்கள். யோவான் அவர்களை விட்டுப் பிரிந்து, எருசலேமுக்குத் திரும்பிப்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ெர்கே பட்டணத்தைவிட்டுப் புறப்பட்டு, பிசீதியா நாட்டிலுள்ள அந்தியோகியாவுக்கு வந்து, ஓய்வுநாளிலே ஜெபஆலயத்தில் பிரவேசித்து, உட்கார்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ெர்கே பட்டணத்தைவிட்டுப் புறப்பட்டு, பிசீதியா நாட்டிலுள்ள அந்தியோகியாவுக்கு வந்து, ஓய்வுநாளிலே ஜெபஆலயத்தில் பிரவேசித்து, உட்கார்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ப்பிரமாணமும் தீர்க்கதரிசன ஆகமமும் வாசித்துமுடிந்தபின்பு: சகோதரரே, நீங்கள் ஜனங்களுக்குப் புத்திசொல்ல விரும்பினால் சொல்லுங்கள் என்று சொல்லும்படி ஜெபஆலயத்தலைவர்கள் அவர்களிடத்தில் ஆள் அ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ப்பிரமாணமும் தீர்க்கதரிசன ஆகமமும் வாசித்துமுடிந்தபின்பு: சகோதரரே, நீங்கள் ஜனங்களுக்குப் புத்திசொல்ல விரும்பினால் சொல்லுங்கள் என்று சொல்லும்படி ஜெபஆலயத்தலைவர்கள் அவர்களிடத்தில் ஆள் அனுப்ப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ப்பிரமாணமும் தீர்க்கதரிசன ஆகமமும் வாசித்துமுடிந்தபின்பு: சகோதரரே, நீங்கள் ஜனங்களுக்குப் புத்திசொல்ல விரும்பினால் சொல்லுங்கள் என்று சொல்லும்படி ஜெபஆலயத்தலைவர்கள் அவர்களிடத்தில் ஆள் அனுப்ப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வுல் எழுந்திருந்து, கையமர்த்தி: இஸ்ரவேலரே, தேவனுக்குப் பயந்து நடக்கிற சகல ஜனங்களே,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வுல் எழுந்திருந்து, கையமர்த்தி: இஸ்ரவேலரே, தேவனுக்குப் பயந்து நடக்கிற சகல ஜனங்களே, கேள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ாகிய இந்த ஜனத்தினுடைய தேவன் நம்முடைய பிதாக்களைத் தெரிந்துகொண்டு, எகிப்து தேசத்தில் அவர்கள் பரதேசிகளாய்ச் சஞ்சரித்தபோது ஜனங்களை உயர்த்தி, தமது புயபலத்தினாலே அதிலிருந்து அவர்களைப் புறப்படப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ாகிய இந்த ஜனத்தினுடைய தேவன் நம்முடைய பிதாக்களைத் தெரிந்துகொண்டு, எகிப்து தேசத்தில் அவர்கள் பரதேசிகளாய்ச் சஞ்சரித்தபோது ஜனங்களை உயர்த்தி, தமது புயபலத்தினாலே அதிலிருந்து அவர்களைப் புறப்படப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ற்பது வருஷகாலமாய் வனாந்தரத்தில் அவர்களை ஆதரி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் தேசத்தில் ஏழு ஜாதிகளை அழித்து, அவர்களுடைய தேசத்தை இவர்களுக்குச் சுதந்தரமாகப் பங்கிட்டுக்கொடு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ஏறக்குறைய நானூற்றைம்பது வருஷகாலமாய் சாமுவேல் தீர்க்கதரிசிவரைக்கும் அவர்களுக்கு நியாயாதிபதிகளை ஏற்படுத்திவ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ஏறக்குறைய நானூற்றைம்பது வருஷகாலமாய் சாமுவேல் தீர்க்கதரிசிவரைக்கும் அவர்களுக்கு நியாயாதிபதிகளை ஏற்படுத்திவ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தங்களுக்கு ஒரு ராஜாவேண்டுமென்று கேட்டுக்கொண்டார்கள்; அப்படியே தேவன் பென்யமீன் கோத்திரத்தானாகிய கீசுடைய குமாரனான சவுலை நாற்பது வருஷகாலமாய் அவர்களுக்குக் கொடு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தங்களுக்கு ஒரு ராஜாவேண்டுமென்று கேட்டுக்கொண்டார்கள்; அப்படியே தேவன் பென்யமீன் கோத்திரத்தானாகிய கீசுடைய குமாரனான சவுலை நாற்பது வருஷகாலமாய் அவர்களுக்குக் 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அவனைத் தள்ளி, தாவீதை அவர்களுக்கு ராஜாவாக ஏற்படுத்தி, ஈசாயின் குமாரனாகிய தாவீதை என் இருதயத்துக்கு ஏற்றவனாகக் கண்டேன்; எனக்குச் சித்தமானவைகளையெல்லாம் அவன் செய்வான் என்று அவனைக்குறித்துச் சாட்சியுங் 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அவனைத் தள்ளி, தாவீதை அவர்களுக்கு ராஜாவாக ஏற்படுத்தி, ஈசாயின் குமாரனாகிய தாவீதை என் இருதயத்துக்கு ஏற்றவனாகக் கண்டேன்; எனக்குச் சித்தமானவைகளையெல்லாம் அவன் செய்வான் என்று அவனைக்குறித்துச் சாட்சியுங் 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னுடைய குமாரன், இன்று நான் உம்மை ஜநிப்பித்தேன் என்று இரண்டாம் சங்கீதத்தில் எழுதியிருக்கிறபடியே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னுடைய குமாரன், இன்று நான் உம்மை ஜநிப்பித்தேன் என்று இரண்டாம் சங்கீதத்தில் எழுதியிருக்கிறபடியே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ை எழுப்பினதினாலே தேவன் நம்முடைய பிதாக்களுக்கு அருளிச்செய்த வாக்குத்தத்தத்தை அவர்களுடைய பிள்ளைகளாகிய நமக்கு நிறைவேற்றினார் என்று நாங்களும் உங்களுக்குச் சுவிசேஷமாய் அறிவி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ை எழுப்பினதினாலே தேவன் நம்முடைய பிதாக்களுக்கு அருளிச்செய்த வாக்குத்தத்தத்தை அவர்களுடைய பிள்ளைகளாகிய நமக்கு நிறைவேற்றினார் என்று நாங்களும் உங்களுக்குச் சுவிசேஷமாய் அறிவி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ை எழுப்பினதினாலே தேவன் நம்முடைய பிதாக்களுக்கு அருளிச்செய்த வாக்குத்தத்தத்தை அவர்களுடைய பிள்ளைகளாகிய நமக்கு நிறைவேற்றினார் என்று நாங்களும் உங்களுக்குச் சுவிசேஷமாய் அறிவிக்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அவர் அழிவுக்குட்படாதபடிக்கு அவரை மரித்தோரிலிருந்து எழுப்பினார் என்பதைக்குறித்து: தாவீதுக்கு அருளின நிச்சயமான கிருபைகளை உங்களுக்குக் கட்டளையிடுவேன் என்று திருவுளம்பற்ற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அவர் அழிவுக்குட்படாதபடிக்கு அவரை மரித்தோரிலிருந்து எழுப்பினார் என்பதைக்குறித்து: தாவீதுக்கு அருளின நிச்சயமான கிருபைகளை உங்களுக்குக் கட்டளையிடுவேன் என்று திருவுளம்பற்ற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ியும், உம்முடைய பரிசுத்தர் அழிவைக் காணவொட்டீர் என்று வேறொரு சங்கீதத்தில் சொல்ல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ாவீது தன் காலத்திலே தேவனுடைய சித்தத்தின்படி அவருக்கு ஊழியஞ்செய்தபின்பு நித்திரையடைந்து, தன்பிதாக்களிடத்திலே சேர்க்கப்பட்டு, அழிவைக் க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ாவீது தன் காலத்திலே தேவனுடைய சித்தத்தின்படி அவருக்கு ஊழியஞ்செய்தபின்பு நித்திரையடைந்து, தன்பிதாக்களிடத்திலே சேர்க்கப்பட்டு, அழிவைக் க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ேவனால் எழுப்பப்பட்டவரோ அழிவைக் காண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சகோதரரே, இவர் மூலமாய் உங்களுக்குப் பாவமன்னிப்பு உண்டாகும் என்று அறிவிக்கப்படுகிறதென்ற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சகோதரரே, இவர் மூலமாய் உங்களுக்குப் பாவமன்னிப்பு உண்டாகும் என்று அறிவிக்கப்படுகிறதென்ற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யின் நியாயப்பிரமாணத்தினாலே நீங்கள் எவைகளினின்று விடுதலையாகி நீதிமான்களாக்கப்படக்கூடாதிருந்ததோ, விசுவாசிக்கிறவன் எவனும் அவைகளினின்று இவராலே விடுதலையாகி நீதிமானாக்கப்படுகிறான் என்றும் உங்களுக்குத் தெரிந்திருக்கக்கடவ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யின் நியாயப்பிரமாணத்தினாலே நீங்கள் எவைகளினின்று விடுதலையாகி நீதிமான்களாக்கப்படக்கூடாதிருந்ததோ, விசுவாசிக்கிறவன் எவனும் அவைகளினின்று இவராலே விடுதலையாகி நீதிமானாக்கப்படுகிறான் என்றும் உங்களுக்குத் தெரிந்திருக்கக்கடவ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ன்றியும், தீர்க்கதரிசிகளின் புஸ்தகத்திலே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ட்டைகாரரே, பாருங்கள், பிரமித்து அழிந்துபோங்கள்! உங்கள் நாட்களில் ஒரு கிரியையை நான் நடப்பிப்பேன், ஒருவன் அதை உங்களுக்கு விவரித்துச் சொன்னாலும் நீங்கள் விசுவாசிக்கமாட்டீர்கள் என்று சொல்லியிருக்கிறபடி, உங்களுக்கு நேரிடாதபடிக்கு எச்சரிக்கையாயிருங்கள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ட்டைகாரரே, பாருங்கள், பிரமித்து அழிந்துபோங்கள்! உங்கள் நாட்களில் ஒரு கிரியையை நான் நடப்பிப்பேன், ஒருவன் அதை உங்களுக்கு விவரித்துச் சொன்னாலும் நீங்கள் விசுவாசிக்கமாட்டீர்கள் என்று சொல்லியிருக்கிறபடி, உங்களுக்கு நேரிடாதபடிக்கு எச்சரிக்கையாயிருங்கள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யூதருடைய ஜெபஆலயத்திலிருந்து புறப்படுகையில், அடுத்த ஓய்வுநாளிலே இந்த வசனங்களைத் தங்களுக்குச் சொல்லவேண்டும் என்று புறஜாதியார் வேண்டி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யூதருடைய ஜெபஆலயத்திலிருந்து புறப்படுகையில், அடுத்த ஓய்வுநாளிலே இந்த வசனங்களைத் தங்களுக்குச் சொல்லவேண்டும் என்று புறஜாதியார் வேண்டி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ெபஆலயத்தில் கூடின சபை கலைந்துபோனபின்பு, யூதரிலும் யூதமார்க்கத்தமைந்த பக்தியுள்ளவர்களிலும் அநேகர் பவுலையும் பர்னபாவையும் பின்பற்றினார்கள். அவர்களுடனே இவர்கள் பேசி, தேவனுடைய கிருபையிலே நிலைக்கும்படி அவர்களுக்குப் புத்திசொன்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ெபஆலயத்தில் கூடின சபை கலைந்துபோனபின்பு, யூதரிலும் யூதமார்க்கத்தமைந்த பக்தியுள்ளவர்களிலும் அநேகர் பவுலையும் பர்னபாவையும் பின்பற்றினார்கள். அவர்களுடனே இவர்கள் பேசி, தேவனுடைய கிருபையிலே நிலைக்கும்படி அவர்களுக்குப் புத்திசொன்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டுத்த ஓய்வுநாளிலே கொஞ்சங்குறையப் பட்டணத்தாரனைவரும் தேவவசனத்தைக் கேட்கும்படி கூடிவ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ூதர்கள் ஜனக்கூட்டங்களைக் கண்டபோது பொறாமையினால் நிறைந்து, பவுலினால் சொல்லப்பட்டவைகளுக்கு எதிரிடையாய்ப் பேசி, விரோதித்துத் தூஷி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ூதர்கள் ஜனக்கூட்டங்களைக் கண்டபோது பொறாமையினால் நிறைந்து, பவுலினால் சொல்லப்பட்டவைகளுக்கு எதிரிடையாய்ப் பேசி, விரோதித்துத் தூஷி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பவுலும் பர்னபாவும் தைரியங்கொண்டு அவர்களை நோக்கி: முதலாவது உங்களுக்கே தேவவசனத்தைச் சொல்லவேண்டியதாயிருந்தது; நீங்களோ அதைத் தள்ளி, உங்களை நித்தியஜீவனுக்கு அபாத்திரராகத் தீர்த்துக்கொள்ளுகிறபடியினால், இதோ, நாங்கள் புறஜாதியாரிடத்தில் போகிறோ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பவுலும் பர்னபாவும் தைரியங்கொண்டு அவர்களை நோக்கி: முதலாவது உங்களுக்கே தேவவசனத்தைச் சொல்லவேண்டியதாயிருந்தது; நீங்களோ அதைத் தள்ளி, உங்களை நித்தியஜீவனுக்கு அபாத்திரராகத் தீர்த்துக்கொள்ளுகிறபடியினால், இதோ, நாங்கள் புறஜாதியாரிடத்தில் போகிறோ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பவுலும் பர்னபாவும் தைரியங்கொண்டு அவர்களை நோக்கி: முதலாவது உங்களுக்கே தேவவசனத்தைச் சொல்லவேண்டியதாயிருந்தது; நீங்களோ அதைத் தள்ளி, உங்களை நித்தியஜீவனுக்கு அபாத்திரராகத் தீர்த்துக்கொள்ளுகிறபடியினால், இதோ, நாங்கள் புறஜாதியாரிடத்தில் போகிறோ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ர் பூமியின் கடைசிபரியந்தமும் இரட்சிப்பாயிருக்கும்படி உம்மை ஜாதிகளுக்கு ஒளியாக வைத்தேன் என்கிற வேதவாக்கியத்தின்படி கர்த்தர் எங்களுக்குக் கட்டளையிட்டிருக்கிறபடியினால் இப்படிச் செய்கிறோம்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ர் பூமியின் கடைசிபரியந்தமும் இரட்சிப்பாயிருக்கும்படி உம்மை ஜாதிகளுக்கு ஒளியாக வைத்தேன் என்கிற வேதவாக்கியத்தின்படி கர்த்தர் எங்களுக்குக் கட்டளையிட்டிருக்கிறபடியினால் இப்படிச் செய்கிறோம் என்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ுறஜாதியார் அதைக் கேட்டுச் சந்தோஷப்பட்டு, கர்த்தருடைய வசனத்தை மகிமைப்படுத்தினார்கள். நித்திய ஜீவனுக்கு நியமிக்கப்பட்டவர்கள் எவர்களோ அவர்கள் விசுவாசித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ுறஜாதியார் அதைக் கேட்டுச் சந்தோஷப்பட்டு, கர்த்தருடைய வசனத்தை மகிமைப்படுத்தினார்கள். நித்திய ஜீவனுக்கு நியமிக்கப்பட்டவர்கள் எவர்களோ அவர்கள் விசுவாச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ுடைய வசனம் அத்தேசமெங்கும் பிரசித்தமாயிற்ற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ூதர்கள் பக்தியும் கனமுமுள்ள ஸ்திரீகளையும் பட்டணத்து முதலாளிகளையும் எடுத்துவிட்டு, பவுலையும் பர்னபாவையும் துன்பப்படுத்தும்படி செய்து, தங்கள் எல்லைகளுக்குப் புறம்பாக அவர்களைத் துரத்திவிட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ூதர்கள் பக்தியும் கனமுமுள்ள ஸ்திரீகளையும் பட்டணத்து முதலாளிகளையும் எடுத்துவிட்டு, பவுலையும் பர்னபாவையும் துன்பப்படுத்தும்படி செய்து, தங்கள் எல்லைகளுக்குப் புறம்பாக அவர்களைத் துரத்திவி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ர்கள் தங்கள் கால்களில் படிந்த தூசியை அவர்களுக்கு எதிராக உதறிப்போட்டு, இக்கோனியா பட்டணத்துக்குப் போ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ீஷர்கள் சந்தோஷத்தினாலும் பரிசுத்த ஆவியினாலும் நிரப்பப்பட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சந்ததியிலே தேவன் தமது வாக்குத்தத்தத்தின்படியே இஸ்ரவேலுக்கு இரட்சகராக இயேசுவை எழும்பப்பண்ணின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 வெளிப்படுவதற்கு முன்னே மனந்திரும்புதலுக்கேற்ற ஞானஸ்நானத்தைக்குறித்து யோவான் இஸ்ரவேலர் யாவருக்கும் பிரசங்கி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தன் பணிவிடை ஓட்டத்தை நிறைவேற்றுகிறபோது: நீங்கள் என்னை யார் என்று நினைக்கிறீர்கள், நான் அவர் அல்ல, இதோ, எனக்குப்பின் ஒருவர் வருகிறார், அவருடைய பாதரட்சையை அவிழ்க்கிறதற்கும் நான் பாத்திரன் அல்ல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தன் பணிவிடை ஓட்டத்தை நிறைவேற்றுகிறபோது: நீங்கள் என்னை யார் என்று நினைக்கிறீர்கள், நான் அவர் அல்ல, இதோ, எனக்குப்பின் ஒருவர் வருகிறார், அவருடைய பாதரட்சையை அவிழ்க்கிறதற்கும் நான் பாத்திரன் அல்ல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ே, ஆபிரகாமின் சந்ததியில் பிறந்தவர்களே, தேவனுக்குப் பயந்துநடக்கிறவர்களே, இந்த இரட்சிப்பின் வசனம் உங்களுக்கு அனுப்பப்பட்டிருக்கிற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ே, ஆபிரகாமின் சந்ததியில் பிறந்தவர்களே, தேவனுக்குப் பயந்துநடக்கிறவர்களே, இந்த இரட்சிப்பின் வசனம் உங்களுக்கு அனுப்பப்பட்டிருக்கிற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் குடியிருக்கிறவர்களும் அவர்கள் அதிகாரிகளும் அவரை அறியாமலும், ஓய்வுநாள்தோறும் வாசிக்கப்படுகிற தீர்க்கதரிசிகளின் வாக்கியங்களை அறியாமலும், அவரை ஆக்கினைக்குள்ளாகத் தீர்த்ததினால் அந்த வாக்கியங்களை நிறைவேற்றின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் குடியிருக்கிறவர்களும் அவர்கள் அதிகாரிகளும் அவரை அறியாமலும், ஓய்வுநாள்தோறும் வாசிக்கப்படுகிற தீர்க்கதரிசிகளின் வாக்கியங்களை அறியாமலும், அவரை ஆக்கினைக்குள்ளாகத் தீர்த்ததினால் அந்த வாக்கியங்களை நிறைவேற்றின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் குடியிருக்கிறவர்களும் அவர்கள் அதிகாரிகளும் அவரை அறியாமலும், ஓய்வுநாள்தோறும் வாசிக்கப்படுகிற தீர்க்கதரிசிகளின் வாக்கியங்களை அறியாமலும், அவரை ஆக்கினைக்குள்ளாகத் தீர்த்ததினால் அந்த வாக்கியங்களை நிறைவேற்றின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ரணத்திற்கு ஏதுவானதொன்றும் அவரிடத்தில் காணாதிருந்தும், அவரைக் கொலைசெய்யும்படிக்குப் பிலாத்துவை வேண்டிக்கொண்ட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ைக்குறித்து எழுதியிருக்கிறவைகள் யாவையும் அவர்கள் நிறைவேற்றினபின்பு, அவரை மரத்திலிருந்து இறக்கி, கல்லறையிலே வைத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ைக்குறித்து எழுதியிருக்கிறவைகள் யாவையும் அவர்கள் நிறைவேற்றினபின்பு, அவரை மரத்திலிருந்து இறக்கி, கல்லறையிலே வைத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ோ அவரை மரித்தோரிலிருந்து எழுப்பின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ம்முடனேகூடக் கலிலேயாவிலிருந்து எருசலேமுக்குப் போனவர்களுக்கு அவர் அநேகநாள் தரிசனமானார்; அவர்களோ ஜனங்களுக்கு முன்பாக அவருக்குச் சாட்சிகளாயிருக்கிற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ம்முடனேகூடக் கலிலேயாவிலிருந்து எருசலேமுக்குப் போனவர்களுக்கு அவர் அநேகநாள் தரிசனமானார்; அவர்களோ ஜனங்களுக்கு முன்பாக அவருக்குச் சாட்சிகளா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আন্তিয়খিয়ার মণ্ডলীতে কয়েকজন ভাববাদী ও শিক্ষক ছিলেন৷ তাঁরা হলেন; বার্ণবা, শিমোন য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গের বলা হত, কুরীনীয় শহরের লুকিয়, মনহেম ইনি শাসনকর্তা হেরোদের সঙ্গে মানুষ হয়েছিলেন ও শৌ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া প্রভুর সেবায় রত ছিলেন ও উপবাস করছিলেন৷ সেই সময় একদিন পবিত্র আত্মা বললেন, ‘বার্ণবা ও শৌ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 পৃথক করে দাও; কারণ একটি বিশেষ কাজের জন্য আমি তাদের মনোনীত কর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তাঁরা উপবাস ও প্রার্থনার পর বার্ণবা ও শৌলের ওপর হাত রেখে তাঁদের বিদায়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ভাবে পবিত্র আত্মার প্রেরণায় চালিত হয়ে তাঁরা সিলুকিয়া শহরে গেলেন ও সেখান থেকে জাহাজ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প্র দ্বীপে রওন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া সালামী শহরে পৌঁছে ইহুদীদের সমাজ-গৃহগুলিতে গিয়ে ঈশ্বরের বার্তা প্রচার করলেন৷ য়োহন মার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সহকারীরূপে কাজ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রা সেই দ্বীপের মধ্য দিয়ে য়েতে য়েতে পরে পাফোসে এসে উঠলেন৷ সেখানে তাঁরা বর যীশু নামে এক 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ুকর ও ভণ্ড ভাববাদীর দেখা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 সেই রাজ্যের রাজ্যপাল সের্গীয় পৌলের উপদেষ্টা ছিল৷ সের্গীয় পৌল ছিলেন একজন বুদ্ধিমান লোক৷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ণবা ও শৌলকে ডেকে পাঠিয়ে তাঁদের কাছ থেকে ঈশ্বরের বার্তা শুনতে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সেই যাদুকর ইলুমা৷ এই ছিল বর যীশুর গ্রীক নাম বার্ণবা ও পৌলের বিরুদ্ধাচরণ করে রাজ্যপা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 বিশ্বাস থেকে সরিয়ে নিয়ে যাবার চেষ্ট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শৌল যাকে পৌলও বলে, তিনি পবিত্র আত্মায় পূর্ণ হয়ে ইলুমার দিকে সোজাসুজি তাক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ললেন, ‘তুই ছল-চাতুরীতে ভরা লোক! তুই দিয়াবলের ছেলে! যা কিছু ঠিক, তুই তার শত্রু! তুই ক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পথকে বিকৃত করতে ক্ষান্ত হবি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েখ, প্রভুর হাত এখন তোর ওপর৷ তুই অন্ধ হয়ে যাবি, আর কিছু দিন সূর্যের আলো আর দেখতে পাবি না৷’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ক গভীর অন্ধকার তার ওপর নেমে এল, আর সে চারদিকে হাতড়াতে লাগল, তাকে হাত ধরে সেখান থেক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জন্য লোকদের অনুরোধ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সেই ঘটনা দেখে রাজ্যপাল বিশ্বাস করলেন, কারণ তিনি প্রভুর বিষয়ে শিক্ষার কথা শুনে মুগ্ধ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ৌল ও তাঁর সঙ্গীরা পাফঃ থেকে জলপথে রওনা দিয়ে পাম্ফুলিয়ার পর্গাতে এলেন; কিন্তু য়োহন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ড়ে জেরুশালেম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ঁরা পর্গা থেকে আবার যাত্রা শুরু করে পিষিদিয়ার আন্তিয়খিয়ায় এসে উপস্থিত হলেন৷ এক বিশ্রাম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ল ও বার্ণবা ইহুদীদের এক সমাজ-গৃহে গিয়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োশির বিধি-ব্যবস্থা এবং ভাববাদীদের গ্রন্থ থেকে পাঠ করা হলে পরে সমাজ-গৃহের অধ্যক্ষ তাদের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, ‘ভাইয়েরা, লোকদের কাছে শিক্ষা দেবার ও উত্‌সাহ য়োগাবার মত যদি আপনাদের কিছু থাকে তবে এ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তা বল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পৌল উঠে দাঁড়িয়ে হাত নেড়ে বলতে থাকলেন, ‘হে ইস্রায়েলী লোকেরা ও অইহুদীরা, আপনারা যাঁরা স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উপাসনা করেন তারা আমার কথা শুন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ইস্রায়েলীয়দের ঈশ্বর আমাদের পিতৃপুরুষদের মনোনীত করেছিলেন, আর মিশর দেশে প্রবাসীরূপে থ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তিনি আমাদের লোকদের উন্নত করেছিলেন৷ সেই দেশ থেকে ঈশ্বর মহাপরাক্রমে তাদের বের করে আন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ায় চল্লিশ বছর ধরে প্রান্তরের মধ্যে ঈশ্বর তাদের সব রকমের ব্যবহার সহ্য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ি কনানের সাতটি জাতিকে উচ্ছেদ করে সেইসব জাতির দেশ ইস্রায়েলীয়দের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ভাবে প্রায় চারশো পঞ্চাশ বছর কেটে গেল৷‘এরপর ভাববাদী শমূয়েলের সময় পর্যন্ত ঈশ্বর কয়ে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 দ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তারা একজন রাজা চাইলে বিন্যামীন গোষ্ঠীর কীশের ছেলে শৌলকে ঈশ্বর দিলেন,. য়ে চল্লিশ বছর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রাজত্ব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রে তিনি তাকে সরিয়ে, দাযূদকে তাদের রাজা করলেন৷ ঈশ্বর তাঁর বিষয়ে সাক্ষ্য দিয়ে বললেন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য়ের ছেলে দাযূদকে পেয়েছি, সে আমার মনের মত লোক৷ আমি তাকে যা করতে বলব সে তা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রা আপনাদের কাছে এই সুসমাচার জানাচ্ছি, যা ঈশ্বর আমাদের পিতৃপুরুষের কাছে প্রতিশ্রুতি স্ব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ীশুকে মৃত্যু থেকে পুনরুত্থিত করে ঈশ্বর আমাদের কাছে অর্থাত্ তাঁর সন্তানদের জন্যে সে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ণ করেছেন৷ য়েমন দ্বিতীয় গীতে এ লেখা আছে:‘তুমি আমার পুত্র, আজই আমি তোমার পিতা হয়েছি৷’ গীতসংহ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: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ঈশ্বর যীশুকে মৃত্যু থেকে পুনরুত্থিত করেছেন৷ যীশু আর কখনও ক্ষয় পাবেন না৷ এই বিষয়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:‘আমি দাযূদেব কাছে য়ে পবিত্র ও সত্য প্রতিশ্রুতিগুলি দিয়েছিলাম, তা তোমাকে দেব৷’ যিশাইয় 55 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বার আর এক জায়গায় ঈশ্বর বলেছেন:‘তুমি তোমার পবিত্রতমকে ক্ষয় দেখতে দেবে না৷’ গীতসংহিতা 16: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দাযূদ তাঁর সময়ে ঈশ্বরের ইচ্ছা অনুযাযী কাজ করার পর মারা গেলে পিতৃপুরুষের কবরের মধ্যে তাঁকেও ক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ল ও তার দেহও ক্ষয়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ঈশ্বর যাকে (যীশুকে) মৃত্যু থেকে পুনরুত্থিত করেছেন, তিনি ক্ষয় দেখ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ই ভাইয়েরা, আমি চাই আপনারা জানুন য়ে, এই যীশুর মাধ্যমেই পাপের ক্ষমা লাভের কথা আপন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ষণা করে হ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মোশির বিধি-ব্যবস্থায় আপনারা পাপ থেকে মুক্ত হতে পারতেন না; কিন্তু প্রত্যেক ব্যক্তি য়ে যীশু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ে, সে পাপ থেকে মুক্ত হ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ই সাবধান! ভাববাদীরা যা বলে গেছেন, তা য়েন আপনাদের জীবনে ফলে না যায়৷ ভাববাদীরা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‘শোন, তোমরা যাঁরা উপহাস কর! তোমরা দেখ, অবাক হও ও ধ্বংস হয়ে যাও, কারণ আমি তোমাদের সময়ে এমন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, য়ে কাজের কথা তোমাদের বলা হলেও তোমরা বিশ্বাস করবে না৷’হবক্কূক 1: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ৌল ও বার্ণবা যখন সমাজ-গৃহ থেকে চলে যাচ্ছেন, তখন লোকেরা অনুরোধ করল য়েন পরের বিশ্রামবা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ো বিস্তারিতভাবে ঐসব কথা তাদের জান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মাজ-গৃহের সভা শেষ হলে, অনেক ইহুদী ও ইহুদী ধর্মাবলম্বী ভক্ত লোকেরা পৌল ও বার্ণবার পিছনে পি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 পৌল ও বার্ণবা ঐসব লোকদের সঙ্গে কথা বললেন ও ঈশ্বরের অনুগ্রহে আস্থা রেখে চলার পরামর্শ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রের বিশ্রামবারে সেই শহরের প্রায় সমস্ত লোক প্রভুর কথা শোনার জন্য সমবেত হ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িন্তু ইহুদীরা অতো লোকের সমাগম দেখে ঈর্ষাতে পূর্ণ হল৷ তারা পৌলের কথার প্রতিবাদ করে তাদের অপমা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িন্তু পৌল ও বার্ণবা নির্ভীকভাবে বলতে থাকলেন, ‘প্রথমে তোমরা যাঁরা ইহুদী তোমাদেরই কাছ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প্রচার করার প্রযোজন ছিল; কিন্তু তোমরা যখন তা অগ্রাহ্য় করে নিজেদেরকে অনন্ত জীবনের অয়োগ্য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, তখন আমরা অইহুদীদের কাছেই য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কারণ প্রভু আমাদের এমনই আদেশ করেছেন:‘আমি তোমাদের অইহুদীদের কাছে দীপ্তিস্বরূপ করেছি, য়ে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গতের সমস্ত লোকের কাছে পরিত্রাণের পথ জ্ঞাত কর৷’যিশাইয় 49 :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অইহুদীরা পৌলের এই কথা শুনে আনন্দিত হল ও প্রভুর বার্তার সম্মান করল৷ আর যাঁরা অনন্ত জীব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হয়েছিল, তারা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প্রভুর এই বার্তা সেই অঞ্চলের সর্বত্র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এদিকে কিছু ইহুদীরা ভক্তিমতি ও সম্মানীয় মহিলাদের ও শহরের নেতাদের উত্তেজিত করে পৌল ও বার্ণ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নির্য়াতন শুরু করল, আর নিজেদের অঞ্চল থেকে তাঁদের তাড়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খন তাঁরা তাদের বিরুদ্ধে পায়ের ধুলো ঝেড়ে ফেলে ইকনিয়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এদিকে আন্তিয়কে অনুগামীরা আনন্দে ও পবিত্র আত্মায় পরিপূর্ণ হত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াযূদের বংশে ঈশ্বর তাঁর প্রতিশ্রুতি অনুসারে ইস্রায়েলের জন্য এক ত্রাণকর্তা আনলেন, তিনি যীশ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ঁর আসার আগে য়োহন সমস্ত ইস্রায়েল জাতির কাছে মন-ফিরানোর এক বাপ্তিস্ম ঘোষণ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়োহন তাঁর কাজের শেষের দিকে বলতেন, ‘আমি কে, তোমরা কি মনে কর? আমি সেই খ্রীষ্ট নই৷ আমার পর য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ন, তাঁর জুতোর ফিতে খোলার য়োগ্যতাও আমার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ভাইয়েরা, অব্রাহামের বংশধরেরা, আর অইহুদীদের মধ্যে যাঁরা ঈশ্বরের উপাসনা করেন, আপনারা সকলে জান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মাদেরই কাছে পরিত্রাণের এই বার্তা পাঠানো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জেরুশালেমের অধিবাসীরা ও তাদের নেতারা যীশুকে ত্রাণকর্তা হিসেবে চিনতে পারে নি, যদিও ভাব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্য যা প্রভু যীশুর সম্বন্ধে বলে তা তাদের কাছেই প্রতি বিশ্রামবারে পাঠ করা হত৷ যিহূদিরাই তাকে দোষ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ব্যস্ত করল, আর এইভাবে তারা ভাববাদীদের বাক্য সফল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ৃত্যুদণ্ড দেবার মতো তাঁর কোন দোষ না পেলেও তারা পীলাতের কাছে তাঁকে হত্যা করার জন্য দাবী জান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র বিষয়ে যা কিছু শাস্ত্রে লেখা হয়েছে তার সবকিছু সম্পন্ন করবার পর, তারা তাঁর মৃতদেহ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শ থেকে নামিয়ে এক কবরে রেখ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ঈশ্বর যীশুকে পুনর্জীবিত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াঁরা তাঁর সঙ্গে গালীল থেকে জেরুশালেমে এসেছিলেন, তাদেরকে তিনি অনেক দিন পর্যন্ত দেখা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ই এখন লোকদের কাছে সর্বসমক্ষে তাঁর সাক্ষ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2026-10-21T03:00:46Z</dcterms:created>
  <dcterms:modified xsi:type="dcterms:W3CDTF">2026-10-21T03:00:46Z</dcterms:modified>
  <dc:title>প্রেরিত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