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ன்னும் காவற்சாலையின் முற்றத்திலே அடைக்கப்பட்டிருக்கையில், கர்த்தருடைய வார்த்தை அவனுக்கு இரண்டாந்தரம்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ூதாவின் சிறையிருப்பையும், இஸ்ரவேலின் சிறையிருப்பையும் திருப்பி, முன்னிருந்ததுபோல அவர்களைக் கட்டுவ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ின் சிங்காசனத்தின்மேல் உட்காரத்தக்க புருஷன் தாவீதுக்கு இல்லாமற்போவ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எரேமியாவுக்குக் கர்த்தருடைய வார்த்தை உண்டாகி, அவர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िस समय यिर्मयाह पहरे के आंगन में बन्द था, उस समय यहोवा का वचन दूसरी बार उसक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जो पृथ्वी का रचने वाला है, जो उसको स्थिर करता है, उसका नाम यहोवा है; वह यह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ुझ से प्रार्थना कर और मैं तेरी सुन कर तुझे बढ़ी-बड़ी और कठिन बातें बताऊंगा जिन्हें तू अभी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झ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ोंकि इस्राएल का परमेश्वर यहोवा इस नगर के घरों और यहूदा के राजाओं के भवनों के विषय में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गिराए जाते हैं कि दमदमों और तलवार के साथ सुभीते से लड़ सकें,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सदियों से युद्ध करने को वे लोग आते तो हैं, परन्तु मैं क्रोध और जलजलाहट में आकर उन को मरवाऊंग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ी लोथें उसी स्थान में भर दूंगा; क्योंकि उनकी दुष्टता के कारण मैं ने इस नगर से मुख फेर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देख, मैं इस नगर का इलाज कर के इसके निवासियों चंगा करूंगा; और उन पर पूरी शान्ति और सच्चाई प्रग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यहूदा और इस्राएल के बंधुओं को लौटा ले आऊंगा, और उन्हें पहिले की नाईं बस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मैं उन को उनके सारे अधर्म और पाप के काम से शुद्ध करूंगा जो उन्होंने मेरे विरुद्ध किए हैं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जितने अधर्म और अपराध के काम मेरे विरुद्ध किए हैं, उन सब को मैं क्षमा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ोंकि वे वह सब भलाई के काम सुनेंगे जो मैं उनके लिये करूंगा और वे सब कल्याण और शान्ति की चर्च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कर जो मैं उन से करूंगा, डरेंगे और थरथराएंगे; वे पृथ्वी की उन जातियों की दृष्टि में मे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र्षाने वाले और स्तुति और शोभा का कारण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ोवा यों कहता है, यह स्थान जिसके विषय तुम लोग कहते हो कि यह तो उजाड़ हो गया है, इस में न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रह गया है और न पशु, अर्थात यहूदा देश के नगर और यरूशलेम की सड़कें जो ऐसी सुनसान पड़ी हैं कि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न तो कोई मनुष्य रहता है और न कोई पश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न्हीं में हर्ष और आनन्द का शब्द, दुल्हे-दुल्हिन का शब्द, और इस बात के कहने वालों का शब्द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ाईं पड़ेगा कि सेनाओं के यहोवा का धन्यवाद करो, क्योंकि यहोवा भला है, और उसकी करुणा सदा की है।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भवन में धन्यवादबलि लाने वालों का भी शब्द सुनाईं देगा; क्योंकि मैं इस देश की दशा पहिल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ईं ज्यों की त्यों कर दूंगा, यहोवा का यही वच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सेनाओं का यहोवा कहता है: सब गांवों समेत यह स्थान जो ऐसा उजाड़ है कि इस में न तो मनुष्य रह गय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न पशु, इसी में भेड़-बकरियां बैठाने वाले चरवाहे फिर बस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हाड़ी देश में और नीचे के देश में, दक्खिन देश के नगरों में, बिन्यामीन देश में, और यरूशलेम के आ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, निदान यहूदा देश के सब नगरों में भेड़-बकरियां फिर गिन-गिनकर चराई जाएंगी, यहोवा का यही वचन 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होवा की यह भी वाणी है, देख, ऐसे दिन आने वाले हैं कि कल्याण का जो वचन मैं ने इस्राएल और यहूद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ानों के विषय में कहा है, उसे पूरा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न दिनों में और उन समयों में मैं दाऊद के वंश में धर्म की एक डाल उगाऊंगा; और वह इस देश में न्या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धर्म के काम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न दिनों में यहूदा बचा रहेगा और यरूशलेम निडर बसा रहेगा; और उसका नाम यह रखा जाएगा अय्रात्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ारी धामिर्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ही मैं याकूब के वंश से हाथ उठाऊंगा।,और इब्राहीम, इसहाक और याकूब के वंश पर प्रभुता कर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अपने दास दाऊद के वंश में से किसी को फिर न ठहराऊंगा। परन्तु इसके विपरीत मैं उन पर दया कर के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बंधुआई से लौटा ल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होवा यों कहता है, दाऊद के कुल में इस्राएल के घराने की गद्दी पर विराजने वाले सदैव बने रहे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लेवीय याजकों के कुलों में प्रतिदिन मेरे लिये होमबलि चढ़ाने वाले और अन्नबलि जलाने वाल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लबलि चढ़ाने वाले सदैव बने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यहोवा का यह वचन यिर्मयाह के पास पहुंचा, यहोवा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ैं ने दिन और रात के विषय में जो वाचा बान्धी है, जब तुम उसको ऐसा तोड़ सको कि दिन और रात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समय में न ह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ही जो वाचा मैं ने अपने दास दाऊद के संग बान्धी है टूट सकेगी, कि तेरे वंश की गद्दी पर विराज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े सदैव बने रहेंगे, और मेरी वाचा मेरी सेवा टहल करने वाले लेवीय याजकों के संग बन्धी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ैसा आकाश की सेना की गिनती और समुद्र की बालू के किनकों का परिमाण नहीं हो सकता है उसी प्रकार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दास दाऊद के वंश और अपने सेवक लेवियों को बढ़ा कर अनगिनित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होवा का यह वचन यिर्मयाह के पास पहुचा, क्या तू ने नहीं देख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कि ये लोग क्या कहते हैं, कि, जो दो कुल यहोवा ने चुन लिए थे उन दोनों से उसने अब हाथ उठाया है?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 कर कि ये मेरी प्रजा को तुच्छ जानते हैं और कि यह जाति उनकी दृष्टि में गिर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यहोवा यों कहता है, यदि दिन और रात के विषय मेरी वाचा अटल न रहे, और यदि आकाश और पृथ्वी के निय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ठहराए हुए न रह जाए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2026-10-21T07:29:54Z</dcterms:created>
  <dcterms:modified xsi:type="dcterms:W3CDTF">2026-10-21T07:29:54Z</dcterms:modified>
  <dc:title>यिर्मयाह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