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ஒரு ஸ்திரீ கர்ப்பவதியாகி ஆண்பிள்ளையைப் பெற்றால், அவள் சூதகஸ்திரீ விலக்கமாயிருக்கும் நாட்களுக்குச் சரியாக ஏழுநாள் தீட்டாயிருப்ப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ஒரு ஸ்திரீ கர்ப்பவதியாகி ஆண்பிள்ளையைப் பெற்றால், அவள் சூதகஸ்திரீ விலக்கமாயிருக்கும் நாட்களுக்குச் சரியாக ஏழுநாள் தீட்டாயிருப்ப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ட்டாம் நாளிலே அந்தப் பிள்ளையினுடைய நுனித்தோலின் மாம்சம் விருத்தசேதனம்பண்ணப்படக்கடவ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ள் முப்பத்துமூன்றுநாள் தன் உதிரச் சுத்திகரிப்பு நிலையிலே இருந்து, சுத்திகரிப்பின் நாட்கள் நிறைவேறுமளவும் பரிசுத்தமான யாதொரு வஸ்துவைத் தொடவும் பரிசுத்த ஸ்தலத்துக்குள் வரவுங் கூட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ள் முப்பத்துமூன்றுநாள் தன் உதிரச் சுத்திகரிப்பு நிலையிலே இருந்து, சுத்திகரிப்பின் நாட்கள் நிறைவேறுமளவும் பரிசுத்தமான யாதொரு வஸ்துவைத் தொடவும் பரிசுத்த ஸ்தலத்துக்குள் வரவுங் கூட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ண்பிள்ளையைப் பெற்றாளாகில், அவள், இரண்டு வாரம் சூதகஸ்திரீயைப்போலத் தீட்டாயிருந்து, பின்பு அறுபத்தாறுநாள் உதிரச் சுத்திகரிப்பு நிலையிலே இருக்கக்கடவ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ண்பிள்ளையைப் பெற்றாளாகில், அவள், இரண்டு வாரம் சூதகஸ்திரீயைப்போலத் தீட்டாயிருந்து, பின்பு அறுபத்தாறுநாள் உதிரச் சுத்திகரிப்பு நிலையிலே இருக்கக்கடவ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ஆண்பிள்ளையையாவது பெண்பிள்ளையையாவது பெற்றதற்காக அவளுடைய சுத்திகரிப்பின் நாட்கள் நிறைவேறினபின்பு, அவள் ஒரு வயதான ஆட்டுக்குட்டியை சர்வாங்க தகனபலியாகவும், ஒரு புறாக்குஞ்சையாவது காட்டுப்புறாவையாவது பாவநிவாரண பலியாகவும், ஆசரிப்புக் கூடாரவாசலில் ஆசாரியனிடத்திற்குக் கொண்டுவரக்கடவ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ஆண்பிள்ளையையாவது பெண்பிள்ளையையாவது பெற்றதற்காக அவளுடைய சுத்திகரிப்பின் நாட்கள் நிறைவேறினபின்பு, அவள் ஒரு வயதான ஆட்டுக்குட்டியை சர்வாங்க தகனபலியாகவும், ஒரு புறாக்குஞ்சையாவது காட்டுப்புறாவையாவது பாவநிவாரண பலியாகவும், ஆசரிப்புக் கூடாரவாசலில் ஆசாரியனிடத்திற்குக் கொண்டுவரக்கடவ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ஆண்பிள்ளையையாவது பெண்பிள்ளையையாவது பெற்றதற்காக அவளுடைய சுத்திகரிப்பின் நாட்கள் நிறைவேறினபின்பு, அவள் ஒரு வயதான ஆட்டுக்குட்டியை சர்வாங்க தகனபலியாகவும், ஒரு புறாக்குஞ்சையாவது காட்டுப்புறாவையாவது பாவநிவாரண பலியாகவும், ஆசரிப்புக் கூடாரவாசலில் ஆசாரியனிடத்திற்குக் கொண்டுவரக்கடவ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அவன் கர்த்தருடைய சந்நிதியில் பலியிட்டு, அவளுக்காகப் பாவநிவிர்த்தி செய்வானாக; அப்பொழுது அவள் தன் உதிர ஊறலின் தீட்டு நீங்கிச் சுத்தமாவாள். இது ஆண்பிள்ளையையாவது பெண்பிள்ளையையாவது பெற்றவளைக்குறித்த பிரமாண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அவன் கர்த்தருடைய சந்நிதியில் பலியிட்டு, அவளுக்காகப் பாவநிவிர்த்தி செய்வானாக; அப்பொழுது அவள் தன் உதிர ஊறலின் தீட்டு நீங்கிச் சுத்தமாவாள். இது ஆண்பிள்ளையையாவது பெண்பிள்ளையையாவது பெற்றவளைக்குறித்த பிரமாண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ட்டுக்குட்டியைக் கொண்டுவர அவளுக்குச் சக்தியில்லாதிருந்தால், இரண்டு காட்டுப்புறாக்களையாவது இரண்டு புறாக்குஞ்சுகளையாவது, ஒன்றைச் சர்வாங்க தகனபலியாகவும் மற்றொன்றைப் பாவநிவாரணபலியாகவும் கொண்டுவரக்கடவள்; அதினால் ஆசாரியன் அவளுக்காகப் பாவநிவிர்த்தி செய்யக்கடவன்; அப்பொழுது அவள் சுத்தமாவாள்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ட்டுக்குட்டியைக் கொண்டுவர அவளுக்குச் சக்தியில்லாதிருந்தால், இரண்டு காட்டுப்புறாக்களையாவது இரண்டு புறாக்குஞ்சுகளையாவது, ஒன்றைச் சர்வாங்க தகனபலியாகவும் மற்றொன்றைப் பாவநிவாரணபலியாகவும் கொண்டுவரக்கடவள்; அதினால் ஆசாரியன் அவளுக்காகப் பாவநிவிர்த்தி செய்யக்கடவன்; அப்பொழுது அவள் சுத்தமாவாள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त्राएलियों से कह, कि जो स्त्री गभिर्णी हो और उसके लड़का हो, तो वह सात दिन तक अशुद्ध रहेगी; जि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कार वह ऋतुमती हो कर अशुद्ध रहा कर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आठवें दिन लड़के का खतना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वह स्त्री अपने शुद्ध करने वाले रूधिर में तेंतीस दिन रहे; और जब तक उसके शुद्ध हो जाने के द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रे न हों तब तक वह न तो किसी पवित्र वस्तु को छुए, और न पवित्रस्थान में प्रवेश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यदि उसके लड़की पैदा हो, तो उसको ऋतुमती की सी अशुद्धता चौदह दिन की लगे; और फिर छियासठ दिन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शुद्ध करने वाले रूधिर में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जब उसके शुद्ध हो जाने के दिन पूरे हों, तब चाहे उसके बेटा हुआ हो चाहे बेटी, वह होमबलि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वर्ष का भेड़ी का बच्चा, और पापबलि के लिये कबूतरी का एक बच्चा वा पंडुकी मिलापवाले तम्बू के द्व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याजक के पास ल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याजक उसको यहोवा के साम्हने भेंट चढ़ाके उसके लिये प्रायश्चित्त करे; और वह अपने रूधिर के बहने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ता से छूटकर शुद्ध ठहरेगी। जिस स्त्री के लड़का वा लड़की उत्पन्न हो उसके लिये यही व्यवस्थ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यदि उसके पास भेड़ वा बकरी देने की पूंजी न हो, तो दो पंडुकी वा कबूतरी के दो बच्चे, एक तो होमबल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दूसरा पापबलि के लिये दे; और याजक उसके लिये प्रायश्चित्त करे, तब वह शुद्ध ठहरे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2026-10-20T06:11:24Z</dcterms:created>
  <dcterms:modified xsi:type="dcterms:W3CDTF">2026-10-20T06:11:24Z</dcterms:modified>
  <dc:title>लैव्यव्यवस्था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