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Go to now, all of you rich men, weep and wail for your miseries that shall come upon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Your riches are corrupted, and your garments are moth-eate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r gold and silver is cankered; and the rust of them shall be a witness against you, and shall eat your flesh as it were fire. All of you have heaped treasure together for the last day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r gold and silver is cankered; and the rust of them shall be a witness against you, and shall eat your flesh as it were fire. All of you have heaped treasure together for the last day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Your gold and silver is cankered; and the rust of them shall be a witness against you, and shall eat your flesh as it were fire. All of you have heaped treasure together for the last day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hold, the hire of the labourers who have reaped down your fields, which is of you kept back by fraud, cries: and the cries of them which have reaped are entered into the ears of the Lord of sabaot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hold, the hire of the labourers who have reaped down your fields, which is of you kept back by fraud, cries: and the cries of them which have reaped are entered into the ears of the Lord of sabao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l of you have lived in pleasure on the earth, and been wanton; all of you have nourished your hearts, as in a day of slaught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l of you have lived in pleasure on the earth, and been wanton; all of you have nourished your hearts, as in a day of slaughte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of you have condemned and killed the just; and he does not resist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ll of you have condemned and killed the just; and he does not resist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 patient therefore, brethren, unto the coming of the Lord. Behold, the farmer waits for the precious fruit of the earth, and has long patience for it, until he receive the early and latter rai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 patient therefore, brethren, unto the coming of the Lord. Behold, the farmer waits for the precious fruit of the earth, and has long patience for it, until he receive the early and latter rai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all of you also patient; establish your hearts: for the coming of the Lord draws nig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all of you also patient; establish your hearts: for the coming of the Lord draws nig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rudge not one against another, brethren, lest all of you be condemned: behold, the judge stands before the doo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rudge not one against another, brethren, lest all of you be condemned: behold, the judge stands before the doo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ake, my brethren, the prophets, who have spoken in the name of the Lord, for an example of suffering affliction, and of patien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ake, my brethren, the prophets, who have spoken in the name of the Lord, for an example of suffering affliction, and of patienc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hold, we count them happy which endure. All of you have heard of the patience of Job, and have seen the end of the Lord; that the Lord is very pitiful, and of tender mercy.]]></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hold, we count them happy which endure. All of you have heard of the patience of Job, and have seen the end of the Lord; that the Lord is very pitiful, and of tender merc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hold, we count them happy which endure. All of you have heard of the patience of Job, and have seen the end of the Lord; that the Lord is very pitiful, and of tender merc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bove all things, my brethren, swear not, neither by heaven, neither by the earth, neither by any other oath: but let your yea be yea; and your nay, nay; lest all of you fall into condemnat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bove all things, my brethren, swear not, neither by heaven, neither by the earth, neither by any other oath: but let your yea be yea; and your nay, nay; lest all of you fall into condemnat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bove all things, my brethren, swear not, neither by heaven, neither by the earth, neither by any other oath: but let your yea be yea; and your nay, nay; lest all of you fall into condemnat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s any among you afflicted? let him pray. Is any merry? let him sing psalm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s any among you afflicted? let him pray. Is any merry? let him sing psalm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s any sick among you? let him call for the elders of the church; and let them pray over him, anointing him with oil in the name of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s any sick among you? let him call for the elders of the church; and let them pray over him, anointing him with oil in the name of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prayer of faith shall save the sick, and the Lord shall raise him up; and if he have committed sins, they shall be forgiven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prayer of faith shall save the sick, and the Lord shall raise him up; and if he have committed sins, they shall be forgiven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Confess your faults one to another, and pray one for another, that all of you may be healed. The effectual fervent prayer of a righteous man avails muc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Confess your faults one to another, and pray one for another, that all of you may be healed. The effectual fervent prayer of a righteous man avails muc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Elijah was a man subject to like passions as we are, and he prayed earnestly that it might not rain: and it rained not on the earth by the space of three years and six month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Elijah was a man subject to like passions as we are, and he prayed earnestly that it might not rain: and it rained not on the earth by the space of three years and six month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he prayed again, and the heaven gave rain, and the earth brought forth her fru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Brethren, if any of you do go astray from the truth, and one convert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Let him know, that he which converts the sinner from the error of his way shall save a soul from death, and shall hide a multitude of sin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Let him know, that he which converts the sinner from the error of his way shall save a soul from death, and shall hide a multitude of sin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575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க்கோபு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ஐசுவரியவான்களே, கேளுங்கள், உங்கள்மேல் வரும் நிர்ப்பந்தங்களினிமித்தம் அலறி அழு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ங்கள் ஐசுவரியம் அழிந்து, உங்கள் வஸ்திரங்கள் பொட்டரித்துப்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உங்கள் பொன்னும் வெள்ளியும் துருப்பிடித்தது; அவைகளிலுள்ள துரு உங்களுக்கு விரோதமா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சியாயிருந்து, அக்கினியைப்போல உங்கள் மாம்சத்தைத் தின்னும். கடைசிநாட்களிலே பொக்கிஷ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 உங்கள் வயல்களை அறுத்த வேலைக்காரருடைய கூலி உங்களால் அநியாயமாய்ப் பிடிக்கப்ப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ரலிடுகிறது; அறுத்தவர்களுடைய, கூக்குரல் சேனைகளுடைய கர்த்தரின் செவிகளில் 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மியிலே நீங்கள் சம்பிரமமாய் வாழ்ந்து, சுகபோகத்தில் உழன்றீர்கள்; கொழுத்தவைகளை அடிக்கும் 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க்கிறதுபோல உங்கள் இருதயங்களைப் போஷி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திமானை நீங்கள் ஆக்கினைக்குள்ளாகத் தீர்த்துக் கொலைசெய்தீர்கள்; அவன் உங்களோடே எ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டியிருக்க, சகோதரரே, கர்த்தர் வருமளவும் நீடிய பொறுமையாயிருங்கள். இதோ, பயிரிடுகிறவன் பூ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லனை அடையவேண்டுமென்று, முன்மாரியும் பின்மாரியும் வருமளவும், நீடிய பொறுமையோடே கா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ம் நீடிய பொறுமையோடிருந்து, உங்கள் இருதயங்களை ஸ்திரப்படுத்துங்கள்; கர்த்தரின் 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கோதரரே, நீங்கள் நியாயந்தீர்க்கப்படாதபடிக்கு ஒருவருக்கொருவர் விரோதமாய் முறையிடாதிருங்கள்;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திபதி வாசற்படியில் நிற்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ன் சகோதரரே, கர்த்தருடைய நாமத்தினாலே பேசி தீர்க்கதரிசிகளைத் துன்பப்படுதலுக்கும் நீ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மைக்கும் திருஷ்டாந்தமாக வைத்து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தோ, பொறுமையாயிருக்கிறவர்களைப் பாக்கியவான்களென்கிறோமே! யோபின் பொறுமையைக்குறி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விப்பட்டிருக்கிறீர்கள்; கர்த்தருடைய செயலின் முடிவையும் கண்டிருக்கிறீர்கள்; கர்த்தர்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மும் இரக்கமுமுள்ளவரா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விசேஷமாய், என் சகோதரரே, வானத்தின்பேரிலாவது, பூமியின்பேரிலாவது, வேறெந்த ஆணையினா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யம்பண்ணாதிருங்கள்; நீங்கள் ஆக்கினைக்குள்ளாகத் தீர்க்கப்படாதபடிக்கு உள்ளதை உள்ளதென்றும், இல்ல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தென்றும் சொல்ல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உங்களில் ஒருவன் துன்பப்பட்டால் ஜெபம்பண்ணக்கடவன்; ஒருவன் மகிழ்ச்சியாயிருந்தால் சங்கீ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ங்களில் ஒருவன் வியாதிப்பட்டால், அவன் சபையின் மூப்பர்களை வரவழைப்பானாக; அவர்கள்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லே அவனுக்கு எண்ணெய்பூசி, அவனுக்காக ஜெபம்பண்ண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விசுவாசமுள்ள ஜெபம் பிணியாளியை இரட்சிக்கும்; கர்த்தர் அவனை எழுப்புவார்;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தவனானால் அது அவனுக்கு மன்னி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ங்கள் சொஸ்தமடையும்படிக்கு, உங்கள் குற்றங்களை ஒருவருக்கொருவர் அறிக்கையிட்டு, ஒருவருக்காக ஒ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பம்பண்ணுங்கள். நீதிமான் செய்யும் ஊக்கமான வேண்டுதல் மிகவும் பெலனுள்ள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எலியா என்பவன் நம்மைப்போலப்பாடுள்ள மனுஷனாயிருந்தும், மழைபெய்யாதபடிக்குக் கரு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பம்பண்ணினான், அப்பொழுது மூன்றுவருஷமும் ஆறுமாதமும் பூமியின்மேல் மழை பெய்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றுபடியும் ஜெபம்பண்ணினான், அப்பொழுது வானம் மழையைப் பொழிந்தது, பூமி தன் பலனைத் த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கோதரரே, உங்களில் ஒருவன் சத்தியத்தைவிட்டு விலகி மோசம்போகும்போது, மற்றொருவன் அவனைத்திருப்பி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ப்பிப்போன மார்க்கத்தினின்று பாவியைத் திருப்புகிறவன் ஒரு ஆத்துமாவை மரணத்தினின்று இரட்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ளான பாவங்களை மூடுவானென்று அறிய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க்கோபு : 5]]></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2026-10-22T03:55:14Z</dcterms:created>
  <dcterms:modified xsi:type="dcterms:W3CDTF">2026-10-22T03:55:14Z</dcterms:modified>
  <dc:title>யாக்கோபு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