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னுடைய தேவன், அதிகாலமே உம்மைத் தேடுகிறேன்; வறண்டதும் விடாய்த்ததும் தண்ணீரற்றதுமான நிலத்திலே என் ஆத்துமா உம்மேல் தாகமாயிருக்கிறது. என் மாம்சமானது உம்மை வாஞ்ச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னுடைய தேவன், அதிகாலமே உம்மைத் தேடுகிறேன்; வறண்டதும் விடாய்த்ததும் தண்ணீரற்றதுமான நிலத்திலே என் ஆத்துமா உம்மேல் தாகமாயிருக்கிறது. என் மாம்சமானது உம்மை வாஞ்சி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யே பரிசுத்த ஸ்தலத்தில் உம்மைப்பார்க்க ஆசையாயிருந்து உமது வல்லமையையும் உமது மகிமையையும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ீவனைப்பார்க்கிலும் உமது கிருபை நல்லது; என் உதடுகள் உம்மைத் துதி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ஜீவனுள்ளமட்டும் நான் உம்மைத் துதித்து, உமது நாமத்தைச் சொல்லிக் கையெடு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ணத்தையும் கொழுப்பையும் உண்டதுபோல என் ஆத்துமா திருப்தியாகும்; என் வாய் ஆனந்தக்களிப்புள்ள உதடுகளால் உம்மைப் போற்ற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டுக்கையின்மேல் நான் உம்மை நினைக்கும்போது இராச்சாமங்களில் உம்மைத் தியானி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டுக்கையின்மேல் நான் உம்மை நினைக்கும்போது இராச்சாமங்களில் உம்மைத் தியானி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த் துணையாயிருந்ததினால், உமது செட்டைகளின் நிழலிலே களிகூர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ஆத்துமா உம்மைத் தொடர்ந்து பற்றிக்கொண்டிருக்கிறது; உமது வலதுகரம் என்னைத் தாங்க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ாணனை அழிக்கத் தேடுகிறவர்களோ, பூமியின் தாழ்விடங்களில் இறங்க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ட்டயத்தால், விழுவார்கள்; நரிகளுக்கு இரையா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ராஜாவோ தேவனில் களிகூருவார்; அவர்பேரில் சத்தியம்பண்ணுகிறவர்கள் யாவரும் மேன்மைபாராட்டுவார்கள்; பொய் பேசுகிறவர்களின் வாய் அடைக்க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ராஜாவோ தேவனில் களிகூருவார்; அவர்பேரில் சத்தியம்பண்ணுகிறவர்கள் யாவரும் மேன்மைபாராட்டுவார்கள்; பொய் பேசுகிறவர்களின் வாய் அடைக்க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તમે મારા દેવ છો; તમારી શોધમાં હું કેટલું ફર્યો? જળ ઝંખતી વેરાન સૂકી ભૂમિની જેમ; ત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મારો આત્મા કેટલો તલસે છે! ને દેહ તલ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તમારું સાર્મથ્ય તથા ગૌરવ જોવા, પવિત્રસ્થાનમાં હું અપેક્ષા રાખ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, તમારી કૃપા જીવન કરતાં ઉત્તમ છે તેથી જ હું તમારી પુષ્કળ સ્તુતિ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મારી સ્તુતિ મૃત્યુપર્યંત કરીશ, ને હું બે હાથ જોડીને પ્રાર્થન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ી પથારીમાં હું તમારૂં સ્મરણ કરું છું, અને મધરાતે તમારૂં ધ્યાન ધ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ાણે કે મેં શ્રેષ્ઠ ખોરાક ખાધો હોય તેમ મારો આત્મા તૃપ્તિ અનુભવશે, આનંદી હોઠોથી મારું મુખ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ુતિ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ે મને સહાય કરી છે, અને હું તમારી પાંખોની છાયામાં હરખ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રા આત્માએ તમારો કેડો પકડ્યો છે, તેથી મને તમારો જમણો હાથ ઊંચકી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ેઓ મારું જીવન નષ્ટ કરવાની યોજના ઘડે છે, તેઓ જરૂર પૃથ્વીના ઉંડાણમાં ધકેલ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 તરવારથી માર્યા જશે, અને જંગલી શિયાળો દ્વારા ખવ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રંતુ રાજા દેવમાં આનંદ કરશે, અને તેમાંના દરે કે જેણે તેમને આજ્ઞાંકિત રહેવા વચન આપ્યાં, તે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ુતિ કરશે, અને જૂઠાઓનાં મોંઢા બંધ કરી દેવ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2026-10-20T09:17:52Z</dcterms:created>
  <dcterms:modified xsi:type="dcterms:W3CDTF">2026-10-20T09:17:52Z</dcterms:modified>
  <dc:title>ગીતશાસ્ત્ર : 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