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னபடியினாலே, அவருடைய இளைப்பாறுதலில் பிரவேசிப்பதற்கேதுவான வாக்குத்தத்தம் நமக்குண்டாயிருக்க, உங்களில் ஒருவனும் அதை அடையாமல் பின்வாங்கிப்போனவனாகக் காணப்படாதபடிக்குப் பயந்திருக்கக்கடவோ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னபடியினாலே, அவருடைய இளைப்பாறுதலில் பிரவேசிப்பதற்கேதுவான வாக்குத்தத்தம் நமக்குண்டாயிருக்க, உங்களில் ஒருவனும் அதை அடையாமல் பின்வாங்கிப்போனவனாகக் காணப்படாதபடிக்குப் பயந்திருக்கக்கடவோ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ஏனெனில், சுவிசேஷம் அவர்களுக்கு அறிவிக்கப்பட்டதுபோல நமக்கும் அறிவிக்கப்பட்டது; கேட்டவர்கள் விசுவாசமில்லாமல் கேட்டபடியினால், அவர்கள் கேட்ட வசனம் அவர்களுக்குப் பிரயோஜனப்படவில்லை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ஏனெனில், சுவிசேஷம் அவர்களுக்கு அறிவிக்கப்பட்டதுபோல நமக்கும் அறிவிக்கப்பட்டது; கேட்டவர்கள் விசுவாசமில்லாமல் கேட்டபடியினால், அவர்கள் கேட்ட வசனம் அவர்களுக்குப் பிரயோஜனப்படவில்லை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ிசுவாசித்தவர்களாகிய நாமே அந்த இளைப்பாறுதலில் பிரவேசிக்கிறோம்; அவருடைய கிரியைகள் உலத்தோற்றமுதல் முடிந்திருந்தும் இவர்கள் என்னுடைய இளைப்பாறுதலில் பிரவேசிப்பதில்லையென்று என்னுடைய கோபத்திலே ஆணையிட்டேன் என்றார்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ிசுவாசித்தவர்களாகிய நாமே அந்த இளைப்பாறுதலில் பிரவேசிக்கிறோம்; அவருடைய கிரியைகள் உலத்தோற்றமுதல் முடிந்திருந்தும் இவர்கள் என்னுடைய இளைப்பாறுதலில் பிரவேசிப்பதில்லையென்று என்னுடைய கோபத்திலே ஆணையிட்டேன் என்றார்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ேலும், தேவன் தம்முடைய கிரியைகளையெல்லாம் முடித்து ஏழாம் நாளிலே ஓய்ந்திருந்தார் என்று ஏழாம் நாளைக்குறித்து ஓரிடத்தில் சொல்லியிருக்கி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ேலும், தேவன் தம்முடைய கிரியைகளையெல்லாம் முடித்து ஏழாம் நாளிலே ஓய்ந்திருந்தார் என்று ஏழாம் நாளைக்குறித்து ஓரிடத்தில் சொல்லியிருக்கி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ன்றியும், அவர்கள் என்னுடைய இளைப்பாறுதலில் பிரவேசிப்பதில்லை என்றும் அந்த இடத்திலேதானே சொல்லியிருக்கி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, சிலர் அதில் பிரவேசிப்பது இன்னும் வரப்போகிற காரியமாயிருக்கிறபடியினாலும், சுவிசேஷத்தை முதலாவது கேட்டவர்கள் கீழ்ப்படியாமையினாலே அதில் பிரவேசியாமற் போனபடியினாலும்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, சிலர் அதில் பிரவேசிப்பது இன்னும் வரப்போகிற காரியமாயிருக்கிறபடியினாலும், சுவிசேஷத்தை முதலாவது கேட்டவர்கள் கீழ்ப்படியாமையினாலே அதில் பிரவேசியாமற் போனபடியினாலும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ன்று அவருடைய சத்தத்தைக் கேட்பீர்களாகில் உங்கள் இருதயங்களைக் கடினப்படுத்தாதிருங்கள் என்று வெகுகாலத்திற்குப்பின்பு தாவீதின் சங்கீதத்திலே சொல்லியிருக்கிறபடி, இன்று என்று சொல்வதினாலே பின்னும் ஒருநாளைக் குறித்திருக்கி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ன்று அவருடைய சத்தத்தைக் கேட்பீர்களாகில் உங்கள் இருதயங்களைக் கடினப்படுத்தாதிருங்கள் என்று வெகுகாலத்திற்குப்பின்பு தாவீதின் சங்கீதத்திலே சொல்லியிருக்கிறபடி, இன்று என்று சொல்வதினாலே பின்னும் ஒருநாளைக் குறித்திருக்கி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ன்று அவருடைய சத்தத்தைக் கேட்பீர்களாகில் உங்கள் இருதயங்களைக் கடினப்படுத்தாதிருங்கள் என்று வெகுகாலத்திற்குப்பின்பு தாவீதின் சங்கீதத்திலே சொல்லியிருக்கிறபடி, இன்று என்று சொல்வதினாலே பின்னும் ஒருநாளைக் குறித்திருக்கி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ோசுவா அவர்களை இளைப்பாறுதலுக்குட்படுத்தியிருந்தால், பின்பு அவர் வேறொரு நாளைக்குறித்துச் சொல்லியிருக்கமாட்டாரே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ோசுவா அவர்களை இளைப்பாறுதலுக்குட்படுத்தியிருந்தால், பின்பு அவர் வேறொரு நாளைக்குறித்துச் சொல்லியிருக்கமாட்டாரே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ையால், தேவனுடைய ஜனங்களுக்கு இளைப்பாறுகிற காலம் இனிவருகிறதாயிருக்கிற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ஏனெனில், அவருடைய இளைப்பாறுதலில் பிரவேசித்தவன், தேவன் தம்முடைய கிரியைகளை முடித்து ஓய்ந்ததுபோல, தானும் தன் கிரியைகளை முடித்து ஓய்ந்திருப்ப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ஏனெனில், அவருடைய இளைப்பாறுதலில் பிரவேசித்தவன், தேவன் தம்முடைய கிரியைகளை முடித்து ஓய்ந்ததுபோல, தானும் தன் கிரியைகளை முடித்து ஓய்ந்திருப்ப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ையால், அந்தத் திருஷ்டாந்தத்தின்படி, ஒருவனாகிலும் கீழ்ப்படியாமையினாலே விழுந்துபோகாதபடிக்கு, நாம் இந்த இளைப்பாறுதலில் பிரவேசிக்க ஜாக்கிரதையாயிருக்கக்கடவோ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ேவனுடைய வார்த்தையானது ஜீவனும் வல்லமையும் உள்ளதாயும், இருபுறமும் கருக்குள்ள எந்தப் பட்டயத்திலும் கருக்கானதாயும், ஆத்துமாவையும் ஆவியையும், கணுக்களையும் ஊனையும் பிரிக்கத்தக்கதாக உருவக் குத்துகிறதாயும், இருதயத்தின் நினைவுகளையும் யோசனைகளையும் வகையறுக்கிறதாயும் இருக்கிற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ேவனுடைய வார்த்தையானது ஜீவனும் வல்லமையும் உள்ளதாயும், இருபுறமும் கருக்குள்ள எந்தப் பட்டயத்திலும் கருக்கானதாயும், ஆத்துமாவையும் ஆவியையும், கணுக்களையும் ஊனையும் பிரிக்கத்தக்கதாக உருவக் குத்துகிறதாயும், இருதயத்தின் நினைவுகளையும் யோசனைகளையும் வகையறுக்கிறதாயும் இருக்கிற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ேவனுடைய வார்த்தையானது ஜீவனும் வல்லமையும் உள்ளதாயும், இருபுறமும் கருக்குள்ள எந்தப் பட்டயத்திலும் கருக்கானதாயும், ஆத்துமாவையும் ஆவியையும், கணுக்களையும் ஊனையும் பிரிக்கத்தக்கதாக உருவக் குத்துகிறதாயும், இருதயத்தின் நினைவுகளையும் யோசனைகளையும் வகையறுக்கிறதாயும் இருக்கிற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ுடைய பார்வைக்கு மறைவான சிருஷ்டி ஒன்றுமில்லை; சகலமும் அவருடைய கண்களுக்கு முன்பாக நிர்வாணமாயும் வெளியரங்கமாயுமிருக்கிறது, அவருக்கே நாம் கணக்கு ஒப்புவிக்கவேண்ட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ுடைய பார்வைக்கு மறைவான சிருஷ்டி ஒன்றுமில்லை; சகலமும் அவருடைய கண்களுக்கு முன்பாக நிர்வாணமாயும் வெளியரங்கமாயுமிருக்கிறது, அவருக்கே நாம் கணக்கு ஒப்புவிக்கவேண்ட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வானங்களின் வழியாய்ப் பரலோகத்திற்குப்போன தேவகுமாரனாகிய இயேசு என்னும் மகா பிரதான ஆசாரியர் நமக்கு இருக்கிறபடியினால், நாம் பண்ணின அறிக்கையை உறுதியாய்ப் பற்றிக்கொண்டிருக்கக்கடவோ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வானங்களின் வழியாய்ப் பரலோகத்திற்குப்போன தேவகுமாரனாகிய இயேசு என்னும் மகா பிரதான ஆசாரியர் நமக்கு இருக்கிறபடியினால், நாம் பண்ணின அறிக்கையை உறுதியாய்ப் பற்றிக்கொண்டிருக்கக்கடவோ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ம்முடைய பலவீனங்களைக்குறித்துப் பரிதபிக்கக்கூடாத பிரதான ஆசாரியர் நமக்கிராமல், எல்லாவிதத்திலும் நம்மைப்போல் சோதிக்கப்பட்டும், பாவமில்லாதவராயிருக்கிற பிரதான ஆசாரியரே நமக்கிருக்கி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ம்முடைய பலவீனங்களைக்குறித்துப் பரிதபிக்கக்கூடாத பிரதான ஆசாரியர் நமக்கிராமல், எல்லாவிதத்திலும் நம்மைப்போல் சோதிக்கப்பட்டும், பாவமில்லாதவராயிருக்கிற பிரதான ஆசாரியரே நமக்கிருக்கி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தலால், நாம் இரக்கத்தைப் பெறவும், ஏற்ற சமயத்தில் சகாயஞ்செய்யுங்கிருபையை அடையவும், தைரியமாய்க் கிருபாசனத்தண்டையிலே சேரக்கடவோ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தலால், நாம் இரக்கத்தைப் பெறவும், ஏற்ற சமயத்தில் சகாயஞ்செய்யுங்கிருபையை அடையவும், தைரியமாய்க் கிருபாசனத்தண்டையிலே சேரக்கடவோ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541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ಹೀಗಿರಲಾಗಿ ಆತನ ವಿಶ್ರಾಂತಿಯಲ್ಲಿ ಸೇರುವೆವೆಂಬ ವಾಗ್ದಾನವು ಇನ್ನೂ ಇರು ವಲ್ಲಿ ನಿಮ್ಮೊಳಗೆ ಯಾವನಾದರೂ ಆದರ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ಪ್ಪುವವನಾದಾನೋ ಎಂದು ನಾವು ಭಯಪಡೋಣ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ಅವರಿಗೆ ಸುವಾರ್ತೆಯು ಸಾರೋಣವಾದಂತೆಯೇ ನಮಗೂ ಸಾರೋಣವಾಯಿತು; ಆದರೆ ಕೇಳಿದವರು ನಂಬಲಿಲ್ಲವಾದ ಕಾರಣ ಸಾರಿದ 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ಾಕ್ಯದಿಂದ ಅವರಿಗೆ ಪ್ರಯೋಜನವಾಗ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ಲೋಕದ ಅಸ್ತಿ ವಾರದೊಡನೆ (ಆತನ) ಕೆಲಸಗಳು ಮುಗಿದಿದ್ದರೂ ಆತನು--ಅವರು ನನ್ನ ವಿಶ್ರಾಂತಿಯಲ್ಲಿ ಸೇರುವದೇ ಇಲ್ಲವೆ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ನು ಕೋಪದಿಂದ ಪ್ರಮಾಣಮಾಡಿ ದೆನು ಎಂದು ಹೇಳಿದನು. ನಂಬಿರುವ ನಾವೇ ಆ ವಿಶ್ರಾಂತಿಯಲ್ಲಿ ಪ್ರವೇಶಿಸುತ್ತ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ಒಂದು ಸ್ಥಳದಲ್ಲಿ ಏಳನೆಯ ದಿವಸವನ್ನು ಕುರಿತು--ದೇವರು ತನ್ನ ಕಾರ್ಯಗಳನ್ನೆಲ್ಲಾ ಮುಗಿಸಿಬಿಟ್ಟು ಏಳನೆಯ ದಿನ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ಶ್ರಮಿಸಿಕೊಂಡನೆಂತಲ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ಈ ಸ್ಥಳದಲ್ಲಿ--ಇವರು ನನ್ನ ವಿಶ್ರಾಂತಿಯಲ್ಲಿ ಸೇರುವದಿಲ್ಲ ಎಂತಲೂ ಆತನು ಹೇಳ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ದದರಿಂದ ಕೆಲವರು ಅದರಲ್ಲಿ ಪ್ರವೇಶಿ ಸಲೇಬೇಕೆಂಬದು ಇನ್ನೂ ಇರುವದರಿಂದ ಯಾರಿಗೆ ಮೊದಲು ಅದು ಸಾರಲ್ಪಟ್ಟಿತೋ ಅವರು ಅ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ಂಬಿಕೆಯ ನಿಮಿತ್ತ ಒಳಗೆ ಪ್ರವೇಶಿಸ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ತಿರಿಗಿ ಬಹುಕಾಲ ಹೋದನಂತರ ಆತನು ದಾವೀದನ ಬಾಯಿಂದ ಮಾತನಾಡಿ--ಈ ಹೊತ್ತೇ ಎಂದು ಒಂದಾ ನೊಂದು ದಿವಸ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ೊತ್ತುಮಾಡುತ್ತಾನೆ; ಹೇಗೆಂದರೆ--ನೀವು ಈ ಹೊತ್ತು ಆತನ ಧ್ವನಿಗೆ ಕಿವಿಗೊಟ್ಟರೆ ನಿಮ್ಮ ಹೃದಯಗಳನ್ನು ಕಠಿ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ಿಕೊಳ್ಳಬೇಡಿರಿ ಎಂದು ಹೇಳುತ್ತಾನಷ್ಟ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ಯೆಹೋಶುವನು ಅವರನ್ನು ಆ ವಿಶ್ರಾಂತಿಯಲ್ಲಿ ಸೇರಿಸಿದ್ದಾದರೆ ತರುವಾಯ ಮತ್ತೊಂದು ದಿವಸವನ್ನು ಕುರಿತ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ೋಣವಾಗುತ್ತಿರ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ಆದದರಿಂದ ದೇವಜನರಿಗೆ ವಿಶ್ರಾಂತಿಯು ಇನ್ನೂ ಉಂಟ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ಹೇಗಂದರೆ ದೇವರು ತನ್ನ ಕೆಲಸಗಳನ್ನು ಮುಗಿಸಿ ಹೇಗೆ ವಿಶ್ರಮಿಸಿಕೊಂಡನೊ ಹಾಗೆಯೇ ಆತನ ವಿಶ್ರಾಂತಿಯಲ್ಲಿ ಸೇರಿರುವವ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ಹ ತನ್ನ ಕೆಲಸಗಳನು ಮುಗಿಸಿ ವಿಶ್ರಮಿಸಿಕೊಂಡ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ಆದದರಿಂದ ನಾವು ಅವರ ಅಪನಂಬಿಕೆಯನ್ನು ಅನುಸರಿಸುವವ ರಾಗದಂತೆ ಆ ವಿಶ್ರಾಂತಿಯಲ್ಲಿ ಸೇರುವದಕ್ಕೆ ಪ್ರಯಾಸ ಪಡೋಣ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ಯಾಕಂದರೆ ದೇವರ ವಾಕ್ಯವು ಸಜೀವ ವಾದದ್ದು, ಶಕ್ತಿಯುಳ್ಳದ್ದು, ಯಾವ ಇಬ್ಬಾಯಿ ಕತ್ತಿ ಗಿಂತಲೂ ಹದವಾದದ್ದು, ಪ್ರಾ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ತ್ಮಗಳನ್ನೂ ಕೀಲು ಮಜ್ಜೆಗಳನ್ನೂ ವಿಭಾಗಿಸುವಷ್ಟರ ಮಟ್ಟಿಗೆ ತೂರಿ ಹೋಗುವಂಥದ್ದೂ ಹೃದಯದ ಆಲೋಚನೆಗಳನ್ನೂ ಉದ್ದೇಶಗಳ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ವೇಚಿಸುವಂಥದ್ದೂ ಆ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ನಾವು ಯಾವಾತನಿಗೆ ಲೆಕ್ಕ ಒಪ್ಪಿಸಬೇಕಾಗಿದೆಯೋ ಆತನ ದೃಷ್ಟಿಗೆ ಸಮಸ್ತವೂ ಮುಚ್ಚುಮರೆಯಿಲ್ಲ ದ್ದಾಗಿಯೂ ಬೈಲಾದದ್ದಾಗಿ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ದರೆ ಆತನ ಸನ್ನಿಧಿಯಲ್ಲಿ ಅಗೋಚರವಾಗಿರುವ ಸೃಷ್ಟಿಯು ಒಂದೂ ಇ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ಆಕಾಶಗಳನ್ನು ದಾಟಿಹೋದ ದೇವಕುಮಾರ ನಾದ ಯೇಸುವೆಂಬ ಶ್ರೇಷ್ಠ ಮಹಾಯಾಜಕನು ನಮಗಿರುವದರಿಂದ ನಾವು ಮಾಡಿರುವ ಅರಿಕೆಯ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ಿಗಿಯಾಗಿ ಹಿಡಿಯೋಣ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ಯಾಕಂದರೆ ನಮಗಿ ರುವ ಮಹಾಯಾಜಕನು ನಮ್ಮ ನಿರ್ಬಲಾವಸ್ಥೆಯನ್ನು ಕುರಿತು ಅನುತಾಪವಿಲ್ಲದವನಲ್ಲ; ಆತನು ಸರ್ವ ವಿಷಯಗಳ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ಮ್ಮ ಹಾಗೆ ಶೋಧನೆಗೆ ಗುರಿ ಯಾದರೂ ಪಾಪರಹಿತನಾಗಿ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ಆದದರಿಂದ ನಾವು ಕರುಣೆಯನ್ನು ಹೊಂದುವಂತೆಯೂ ಆತನ ಕೃಪೆಯಿಂದ ಸಮಯೋಚಿತವಾದ ಸಹಾಯವು ನಮಗೆ ದೊರೆಯುವಂತೆಯೂ ಧೈರ್ಯದ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ೃಪಾ ಸಿಂಹಾಸನದ ಬಳಿಗೆ ಬರೋಣ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6">
  <a:themeElements>
    <a:clrScheme name="Theme9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2026-10-20T09:38:58Z</dcterms:created>
  <dcterms:modified xsi:type="dcterms:W3CDTF">2026-10-20T09:38:58Z</dcterms:modified>
  <dc:title>ಇಬ್ರಿಯರಿಗೆ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