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ே சாட்சிப்பெட்டியை வைத்து, பெட்டியைத் திரையினால் மற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ஜையைக் கொண்டுவந்து, அதில் வைக்கவேண்டியதைக் கிரமமாய் வைத்து, குத்துவிளக்கைக் கொண்டுவந்து, அதின் விளக்குகளை ஏற்ற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ஜையைக் கொண்டுவந்து, அதில் வைக்கவேண்டியதைக் கிரமமாய் வைத்து, குத்துவிளக்கைக் கொண்டுவந்து, அதின் விளக்குகளை ஏற்ற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ன் தூபபீடத்தைச் சாட்சிப்பெட்டிக்கு முன்னே வைத்து, வாசஸ்தலத்து வாசலின் தொங்குதிரையைத் தூக்கிவைக்கக்கட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ன் தூபபீடத்தைச் சாட்சிப்பெட்டிக்கு முன்னே வைத்து, வாசஸ்தலத்து வாசலின் தொங்குதிரையைத் தூக்கிவைக்க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தகனபலிபீடத்தை ஆசரிப்புக் கூடாரமாகிய வாசஸ்தலத்தின் வாசலுக்கு முன்பாக வ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ொட்டியை ஆசரிப்புக் கூடாரத்துக்கும் பலிபீடத்துக்கும் நடுவே வைத்து, அதிலே தண்ணீர் வா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ற்றுப் பிராகாரத்தை நிறுத்தி, பிராகாரவாசல் தொங்குதிரையைத் தூக்கி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ஷேக தைலத்தை எடுத்து, வாசஸ்தலத்தையும் அதிலுள்ள யாவையும் அபிஷேகம்பண்ணி, அதையும் அதிலுள்ள சகல பணிமுட்டுகளையும் பரிசுத்தப்படுத்துவாயாக; அப்பொழுது பரிசுத்த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ஷேக தைலத்தை எடுத்து, வாசஸ்தலத்தையும் அதிலுள்ள யாவையும் அபிஷேகம்பண்ணி, அதையும் அதிலுள்ள சகல பணிமுட்டுகளையும் பரிசுத்தப்படுத்துவாயாக; அப்பொழுது பரிசுத்தம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னபலிபீடத்தையும் அதின் சகல பணிமுட்டுகளையும் அபிஷேகம்பண்ணி, அதைப் பரிசுத்தப்படுத்துவாயாக; அப்பொழுது அது மகா பரிசுத்தமான பலிபீட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ொட்டியையும் அதின் பாதத்தையும் அபிஷேகம்பண்ணி, பரிசுத்தப்படுத்த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ஆரோனையும் அவன் குமாரரையும் ஆசரிப்புக் கூடாரவாசலில் வரச்செய்து, அவர்களை ஜலத்தினால் ஸ்நானம் பண்ணுவி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ரோனுக்குப் பரிசுத்த வஸ்திரங்களை உடுத்தி, எனக்கு ஆசாரிய ஊழியம் செய்யும்படிக்கு அவனை அபிஷேகம்பண்ணி, அவனைப் பரிசுத்தப்படுத்துவ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ரோனுக்குப் பரிசுத்த வஸ்திரங்களை உடுத்தி, எனக்கு ஆசாரிய ஊழியம் செய்யும்படிக்கு அவனை அபிஷேகம்பண்ணி, அவனைப் பரிசுத்தப்படுத்த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குமாரரையும் வரச்செய்து, அவர்களுக்கு அங்கிகளை உடுத்த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னக்கு ஆசாரிய ஊழியம் செய்யும்படி, அவர்களையும், அவர்கள் தகப்பனை அபிஷேகம்பண்ணினபடியே, அபிஷேகம்பண்ணுவாயாக; அவர்கள் பெறும் அந்த அபிஷேகம் தலைமுறைதோறும் நித்திய ஆசாரியத்துவத்துக்கு ஏதுவாயிருக்க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னக்கு ஆசாரிய ஊழியம் செய்யும்படி, அவர்களையும், அவர்கள் தகப்பனை அபிஷேகம்பண்ணினபடியே, அபிஷேகம்பண்ணுவாயாக; அவர்கள் பெறும் அந்த அபிஷேகம் தலைமுறைதோறும் நித்திய ஆசாரியத்துவத்துக்கு ஏதுவாயிருக்க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னக்குக் கற்பித்தபடியெல்லாம் மோசே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ாம் வருஷம் முதலாம் மாதம் முதல் தேதியில் வாசஸ்தலம் ஸ்தாபனம் பண்ண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கூடாரத்தை எடுப்பித்தான்; அவன் அதின் பாதங்களை வைத்து, அதின் பலகைகளை நிறுத்தி, அதின் தாழ்ப்பாழ்களைப் பாய்ச்சி, அதின் தூண்களை நாட்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கூடாரத்தை எடுப்பித்தான்; அவன் அதின் பாதங்களை வைத்து, அதின் பலகைகளை நிறுத்தி, அதின் தாழ்ப்பாழ்களைப் பாய்ச்சி, அதின் தூண்களை நாட்ட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ின்மேல் கூடாரத்தை விரித்து, அதின்மேல் கூடாரத்தின் மூடியை, கர்த்தர் தனக்குக் கற்பித்தபடியே 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ின்மேல் கூடாரத்தை விரித்து, அதின்மேல் கூடாரத்தின் மூடியை, கர்த்தர் தனக்குக் கற்பித்தபடியே 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ுதலாம் மாதம் முதல் தேதியில் ஆசரிப்புக் கூடாரத்தின் வாசஸ்தலத்தை ஸ்தாபனம்பண்ண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, கர்த்தர் மோசேக்குக் கற்பித்தபடியே, சாட்சிப்பிரமாணத்தை எடுத்து, அதைப் பெட்டியிலே வைத்து, பெட்டியில் தண்டுகளைப்பாய்ச்சி, பெட்டியின்மேல் கிருபாசன மூடியை வ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, கர்த்தர் மோசேக்குக் கற்பித்தபடியே, சாட்சிப்பிரமாணத்தை எடுத்து, அதைப் பெட்டியிலே வைத்து, பெட்டியில் தண்டுகளைப்பாய்ச்சி, பெட்டியின்மேல் கிருபாசன மூடியை வை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ட்டியை வாசஸ்தலத்துக்குள்ளே கொண்டுபோய், மறைவின் திரைச்சீலையைத் தொங்கவைத்து, சாட்சிப் பெட்டியை மறைத்துவை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ட்டியை வாசஸ்தலத்துக்குள்ளே கொண்டுபோய், மறைவின் திரைச்சீலையைத் தொங்கவைத்து, சாட்சிப் பெட்டியை மறைத்துவ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, கர்த்தர் மோசேக்குக் கற்பித்தபடியே, மேஜையை ஆசரிப்புக் கூடாரத்தில் வாசஸ்தலத்தின் வடபுறமாய்த் திரைக்குப் புறம்பாக வை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மேல் கர்த்தருடைய சமுகத்தில் அப்பத்தை வரிசையாக அடுக்கிவை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கர்த்தர் மோசேக்குக் கற்பித்தபடியே, குத்துவிளக்கை ஆசரிப்புக் கூடாரத்தில் மேஜைக்கு எதிராக வாசஸ்தலத்தின் தென்புறத்திலே வை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ந்நிதியில் விளக்குகளை ஏற்ற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கர்த்தர் மோசேக்குக் கற்பித்தபடியே, ஆசரிப்புக் கூடாரத்தில் திரைக்கு முன்பாகப் பொற்பீடத்தை வை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மேல் சுகந்தவர்க்கத்தினால் தூபங்கா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, கர்த்தர் மோசேக்குக் கற்பித்தபடியே, வாசஸ்தலத்தின் தொங்குதிரையைத் தூக்கிவை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கனபலிபீடத்தை ஆசரிப்புக் கூடாரமான வாசஸ்தலத்தின் வாசலுக்கு முன்பாக வைத்து, அதின்மேல் சர்வாங்க தகனபலியையும் போஜனபலியையும் செலுத்த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கனபலிபீடத்தை ஆசரிப்புக் கூடாரமான வாசஸ்தலத்தின் வாசலுக்கு முன்பாக வைத்து, அதின்மேல் சர்வாங்க தகனபலியையும் போஜனபலியையும் செலுத்த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ஆசரிப்புக் கூடாரத்துக்கும் பலிபீடத்துக்கும் நடுவே தொட்டியை வைத்து, கழுவுகிறதற்கு அதிலே தண்ணீர் வார்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்விடத்திலே மோசேயும் ஆரோனும் அவன் குமாரரும் தங்கள் கைகளையும் கால்களையும் கழுவ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மோசேக்குக் கற்பித்தபடியே, அவர்கள் ஆசரிப்புக் கூடாரத்துக்குள்ளே பிரவேசிக்கிறபோதும், பலிபீடத்தண்டையில் சேருகிறபோதும், அவர்கள் கழுவிக்கொள்ள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மோசேக்குக் கற்பித்தபடியே, அவர்கள் ஆசரிப்புக் கூடாரத்துக்குள்ளே பிரவேசிக்கிறபோதும், பலிபீடத்தண்டையில் சேருகிறபோதும், அவர்கள் கழுவிக்கொள்ள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அவன் வாசஸ்தலத்தையும் பலிபீடத்தையும் சுற்றிப் பிராகாரத்தை நிறுத்தி, பிராகாரத்தின் தொங்குதிரையைத் தொங்கவைத்தான்; இவ்விதமாய் மோசே வேலையை முட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அவன் வாசஸ்தலத்தையும் பலிபீடத்தையும் சுற்றிப் பிராகாரத்தை நிறுத்தி, பிராகாரத்தின் தொங்குதிரையைத் தொங்கவைத்தான்; இவ்விதமாய் மோசே வேலையை முட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ஒரு மேகம் ஆசரிப்புக் கூடாரத்தை மூடினது; கர்த்தருடைய மகிமை வாசஸ்தலத்தை நிரப்ப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கம் அதின்மேல் தங்கி, கர்த்தருடைய மகிமை வாசஸ்தலத்தை நிரப்பினதினால், மோசே ஆசரிப்புக் கூடாரத்துக்குள் பிரவேசிக்கக் கூடாமல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கம் அதின்மேல் தங்கி, கர்த்தருடைய மகிமை வாசஸ்தலத்தை நிரப்பினதினால், மோசே ஆசரிப்புக் கூடாரத்துக்குள் பிரவேசிக்கக் கூடாமல் இ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சஸ்தலத்திலிருந்து மேகம் மேலே எழும்பும்போது, இஸ்ரவேல் புத்திரர் பிரயாணம் பண்ணப் புறப்ப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சஸ்தலத்திலிருந்து மேகம் மேலே எழும்பும்போது, இஸ்ரவேல் புத்திரர் பிரயாணம் பண்ணப் புறப்பட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ேகம் எழும்பாதிருந்தால், அது எழும்பும் நாள்வரைக்கும் பிரயாணம் பண்ணாதிர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வம்சத்தார் பண்ணும் எல்லாப் பிரயாணங்களிலும் அவர்களெல்லாருடைய கண்களுக்கும் பிரத்தியட்சமாகப் பகலில் கர்த்தருடைய மேகமும், இரவில் அக்கினியும், வாசஸ்தலத்தின் மேல் தங்கி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வம்சத்தார் பண்ணும் எல்லாப் பிரயாணங்களிலும் அவர்களெல்லாருடைய கண்களுக்கும் பிரத்தியட்சமாகப் பகலில் கர்த்தருடைய மேகமும், இரவில் அக்கினியும், வாசஸ்தலத்தின் மேல் தங்க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 में साक्षीपत्र के सन्दूक को रखकर बीच वाले पर्दे की ओट में कर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मेज़ को भीतर ले जा कर जो कुछ उस पर सजाना है उसे सजवा देना; तब दीवट को भीतर ले जाकर उसके दीपक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जला दे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साक्षीपत्र के सन्दूक के साम्हने सोने की वेदी को जो धूप के लिये है उसे रखना, और निवास के द्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र्दे को लग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मिलाप वाले तम्बू के निवास के द्वार के साम्हने होमवेदी को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मिलाप वाले तम्बू और वेदी के बीच हौदी को रखके उस में जल भ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चारों ओर के आंगन की कनात को खड़ा करना, और उस आंगन के द्वार पर पर्दे को लटक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अभिषेक का तेल ले कर निवास को और जो कुछ उस में होगा सब कुछ का अभिषेक करना, और सारे सामान समे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पवित्र करना; तब वह पवित्र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सब सामान समेत होमवेदी का अभिषेक करके उसको पवित्र करना; तब वह परमपवित्र ठहर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पाए समेत हौदी का भी अभिषेक करके उसे पवित्र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हारून और उसके पुत्रों को मिलापवाले तम्बू के द्वार पर ले जा कर जल से नहल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हारून को पवित्र वस्त्र पहिनाना, और उसका अभिषेक करके उसको पवित्र करना, कि वह मेरे लिये याजक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उसके पुत्रों को ले जा कर अंगरखे पहिना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जैसे तू उनके पिता का अभिषेक करे वैसे ही उनका भी अभिषेक करना, कि वे मेरे लिये याजक का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; और उनका अभिषेक उनकी पीढ़ी पीढ़ी के लिये उनके सदा के याजकपद का चिन्ह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मूसा ने जो जो आज्ञा यहोवा ने उसको दी थी उसी के अनुसार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दूसरे बरस के पहिले महीने के पहिले दिन को निवास खड़ा क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मूसा ने निवास को खड़ा करवाया, और उसकी कुसिर्यां धर उसके तख्ते लगाके उन में बेंड़े डाल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खम्भों को खड़ा क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ने निवास के ऊपर तम्बू को फैलाया, और तम्बू के ऊपर उसने ओढ़ने को लगाया; जिस प्रकार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पहिले महीने के पहिले दिन को तू मिलाप वाले तम्बू के निवास को खड़ा करा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सने साक्षीपत्र को ले कर सन्दूक में रखा, और सन्दूक में डण्डों को लगाके उसके ऊपर प्रायश्च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ढकने को धर द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उसने सन्दूक को निवास में पहुंचवाया, और बीच वाले पर्दे को लटकवा के साक्षीपत्र के सन्दूक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अन्दर किया;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सने मिलाप वाले तम्बू में निवास की उत्तर अलंग पर बीच के पर्दे से बाहर मेज़ को लगव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उस पर उन ने यहोवा के सम्मुख रोटी सजाकर रखी;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उसने मिलाप वाले तम्बू में मेज़ के साम्हने निवास की दक्खिन अलंग पर दीवट को रख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सने दीपकों को यहोवा के सम्मुख जला दिया;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उसने मिलाप वाले तम्बू में बीच के पर्दे के साम्हने सोने की वेदी को रख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उसने उस पर सुगन्धित धूप जलाया; जिस प्रकार 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उसने निवास के द्वार पर पर्दे को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मिलापवाले तम्बू के निवास के द्वार पर होमबलि और अन्नबलि को चढ़ाया; जिस प्रकार यहोवा ने मूस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उसने मिलापवाले तम्बू और वेदी के बीच हौदी को रखकर उस में धोने के लिये जल डा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मूसा और हारून और उसके पुत्रों ने उस में अपने अपने हाथ पांव धो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जब जब वे मिलापवाले तम्बू में वा वेदी के पास जाते थे तब तब वे हाथ पांव धोते थे; जिस प्र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मूसा को आज्ञा द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उसने निवास की चारों ओर और वेदी के आसपास आंगन की कनात को खड़ा करवाया, और आंगन के द्वा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दे को लटका दिया। इस प्रकार मूसा ने सब काम को पूरा कर समाप्त क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बादल मिलापवाले तम्बू पर छा गया, और यहोवा का तेज निवासस्थान में भ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बादल जो मिलाप वाले तम्बू पर ठहर गया, और यहोवा का तेज जो निवासस्थान में भर गया, इस कारण मू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मे प्रवेश न कर सक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और इस्त्राएलियों की सारी यात्रा में ऐसा होता था, कि जब जब वह बादल निवास के ऊपर उठ जाता तब तब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ूच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यदि वह न उठता, तो जिस दिन तक वह न उठता था उस दिन तक वे कूच नहीं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इस्त्राएल के घराने की सारी यात्रा में दिन को तो यहोवा का बादल निवास पर, और रात को उसी बादल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ग उन सभों को दिखाई दिया करती थ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2026-10-21T05:48:46Z</dcterms:created>
  <dcterms:modified xsi:type="dcterms:W3CDTF">2026-10-21T05:48:46Z</dcterms:modified>
  <dc:title>निर्गमन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