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, labour on ; spend and be spent — 
Thy joy to do the Father's will : 
It is the way the Master went ;  
Should not the servant tread it still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, labour on ; 'tis not for naught ; 
Thine earthly loss is heavenly gain : 
Men heed thee, love thee, praise thee not; 
The Master praises — what are men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, labour on ; enough while here, 
If He shall praise thee — if He deign 
Thy willing heart to mark and cheer : 
No toil for Him shall be in va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il on, and in thy toil rejoice ! 
For toil — comes rest, for exile — 
home ;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on shait thou hear the Bridegroom's voice, 
The midnight peal :   Behold, I 
com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2026-09-08T10:59:22Z</dcterms:created>
  <dcterms:modified xsi:type="dcterms:W3CDTF">2026-09-08T10:59:22Z</dcterms:modified>
  <dc:title>Hymn : 815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