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ிருபையும் உம்முடையது, ஆண்டவரே! தேவரீர் அவனவன் செய்கைக்குத் தக்கதாகப் பலனளிக்கிறீ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ையே நோக்கி என் ஆத்துமா அமர்ந்திருக்கிறது; அவரால் என் இரட்சிப்பு வர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ே என் கன்மலையும், என் இரட்சிப்பும், என் உயர்ந்த அடைக்கலமுமானவர்; நான் அதிகமாய் அசைக்கப்படுவத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எதுவரைக்கும் ஒரு மனுஷனுக்குத் தீங்குசெய்ய நினைப்பீர்கள், நீங்கள் அனைவரும் சங்கரிக்கப்படுவீர்கள், சாய்ந்த மதிலுக்கும் இடிந்த சுவருக்கும் ஒப்பாவீ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எதுவரைக்கும் ஒரு மனுஷனுக்குத் தீங்குசெய்ய நினைப்பீர்கள், நீங்கள் அனைவரும் சங்கரிக்கப்படுவீர்கள், சாய்ந்த மதிலுக்கும் இடிந்த சுவருக்கும் ஒப்பாவீ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ுடைய மேன்மையிலிருந்து அவனைத் தள்ளும்படிக்கே அவர்கள் ஆலோசனைபண்ணி, அபத்தம்பேச விரும்புகிறார்கள்; தங்கள் வாயினால் ஆசீர்வதித்து, தங்கள் உள்ளத்தில் சபிக்கிறார்கள். (சேலா.)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ுடைய மேன்மையிலிருந்து அவனைத் தள்ளும்படிக்கே அவர்கள் ஆலோசனைபண்ணி, அபத்தம்பேச விரும்புகிறார்கள்; தங்கள் வாயினால் ஆசீர்வதித்து, தங்கள் உள்ளத்தில் சபிக்கிறார்கள். (சேலா.)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ஆத்துமாவே, தேவனையே நோக்கி அமர்ந்திரு; நான் நம்புகிறது அவராலே வர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ே என் கன்மலையும், என் இரட்சிப்பும், என் உயர்ந்த அடைக்கலமுமானவர்; நான் அசைக்கப்படுவத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இரட்சிப்பும், என் மகிமையும் தேவனிடத்தில் இருக்கிறது; பெலனான என் கன்மலையும் என் அடைக்கலமும் தேவனுக்குள் இ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னங்களே, எக்காலத்திலும் அவரை நம்புங்கள்; அவர் சமுகத்தில் உங்கள் இருதயத்தை ஊற்றிவிடுங்கள்; தேவன் நமக்கு அடைக்கலமாயிருக்கிறார். (சேலா.)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னங்களே, எக்காலத்திலும் அவரை நம்புங்கள்; அவர் சமுகத்தில் உங்கள் இருதயத்தை ஊற்றிவிடுங்கள்; தேவன் நமக்கு அடைக்கலமாயிருக்கிறார். (சேலா.)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ீழ்மக்கள் மாயையும், மேன்மக்கள் பொய்யுமாமே; தராசிலே வைக்கப்பட்டால் அவர்களெல்லாரும் மாயையிலும் லேசானவ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ீழ்மக்கள் மாயையும், மேன்மக்கள் பொய்யுமாமே; தராசிலே வைக்கப்பட்டால் அவர்களெல்லாரும் மாயையிலும் லேசானவ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ொடுமையை நம்பாதிருங்கள், கொள்ளையினால் பெருமை பாராட்டாதிருங்கள்; ஐசுவரியம் விருத்தியானால் இருதயத்தை அதின்மேல் வைக்காதேய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ொடுமையை நம்பாதிருங்கள், கொள்ளையினால் பெருமை பாராட்டாதிருங்கள்; ஐசுவரியம் விருத்தியானால் இருதயத்தை அதின்மேல் வைக்காதேய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ஒருதரம் விளம்பினார், இரண்டுதரம் கேட்டிருக்கிறேன்; வல்லமை தேவனுடையது என்பத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ஒருதரம் விளம்பினார், இரண்டுதரம் கேட்டிருக்கிறேன்; வல்லமை தேவனுடையது என்பத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ಓ ಕರ್ತನೇ, ನಿನ್ನಲ್ಲಿ ಕರುಣೆಯುಂಟು; ನೀನು ಪ್ರತಿ ಮನುಷ್ಯನಿಗೆ ಅವನ ಕೆಲಸದ ಪ್ರಕಾರ ಪ್ರತಿಫಲ ಕೊಡುತ್ತ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ಿಜವಾಗಿ ನನ್ನ ಪ್ರಾಣವು ದೇವರಿಗಾಗಿ ಕಾಯುತ್ತದೆ; ನನ್ನ ರಕ್ಷಣೆಯು ಆತ ನಿಂದಲ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ತನೇ ನನ್ನ ಬಂಡೆಯೂ ರಕ್ಷಣೆಯೂ ದುರ್ಗವೂ ಆಗಿದ್ದಾನೆ; ನಾನು ಕದಲುವದೇ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ಎಷ್ಟರವರೆಗೆ ಒಬ್ಬ ಮನುಷ್ಯನಿಗೆ ವಿರೋಧವಾಗಿ ಕೇಡನ್ನು ಕಲ್ಪಿಸುತ್ತೀರಿ? ನೀವೆಲ್ಲರೂ ಕೊಲ್ಲಲ್ಪಡುವಿರಿ;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ಸಿದುಬೀಳುವ ಗೋಡೆಯಂತೆಯೂ ಅಲ್ಲಾ ಡುವ ಬೇಲಿಯಂತೆಯೂ ಇರ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ರು ಅವ ನನ್ನು ಉನ್ನತಸ್ಥಾನದಿಂದ ದೊಬ್ಬುವದನ್ನೇ ಆಲೋಚಿ ಸುತ್ತಾರೆ; ಅವರು ಸುಳ್ಳುಗಳಲ್ಲಿ ಇಷ್ಟ ಪಡುತ್ತಾರೆ.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ಮ್ಮ ಬಾಯಿಂದ ಆಶೀರ್ವದಿಸಿ ಅಂತರಂಗ ದಲ್ಲಿ ಶಪಿಸುತ್ತಾರೆ.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ನ್ನ ಪ್ರಾಣವೇ, ದೇವರಿಗಾಗಿ ಮಾತ್ರ ಕಾದಿರು; ನನ್ನ ನಿರೀಕ್ಷೆಯು ಆತನಿಂದಲ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ತನೇ ನನ್ನ ಬಂಡೆಯೂ ರಕ್ಷಣೆಯೂ ದುರ್ಗವೂ ಆಗಿದ್ದಾನೆ. ನಾನು ಕದಲ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ದೇವರಲ್ಲಿಯೇ ನನ್ನ ರಕ್ಷಣೆಯೂ ಘನವೂ ಇದೆ; ನನ್ನ ಬಲದ ಬಂಡೆಯೂ ನನ್ನ ಆಶ್ರಯವೂ ದೇವರಲ್ಲಿಯ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ಎಲ್ಲಾ ಕಾಲದಲ್ಲಿ ಆತನಲ್ಲಿ ಭರವಸ ವಿಡಿರಿ, ಜನರೇ; ನಿಮ್ಮ ಹೃದಯವನ್ನು ಆತನ ಮುಂದೆ ಹೊಯ್ಯಿರಿ; ದೇವರು ನ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ಶ್ರಯವಾಗಿದ್ದಾನೆ.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ಿಶ್ಚಯವಾಗಿ ಅಲ್ಪರು ವ್ಯರ್ಥರೇ, ಘನವಂತರು ಸುಳ್ಳೇ; ಅವರೆಲ್ಲರನ್ನು ತ್ರಾಸಿನಲ್ಲಿ ತೂಗಿದರೆ ಧೂಳಿ ಗಿಂತ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ಘುವಾ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ನ್ಯಾಯದಲ್ಲಿ ಭರ ವಸವಿಡಬೇಡಿರಿ; ಸುಲಿಗೆಯಲ್ಲಿ ವ್ಯರ್ಥರಾಗಬೇಡಿರಿ; ಆಸ್ತಿಯು ಹೆಚ್ಚಿದರೆ ಅದರ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ಸ್ಸಿಡ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ಧಿಕಾರವು ದೇವರದೆಂದು ಆತನು ಒಂದು ಸಾರಿ ಮಾತನಾಡಿದ್ದನ್ನು; ನಾನು ಎರಡು ಸಾರಿ ಕೇಳಿದ್ದೇನೆ; ಶಕ್ತಿಯು ದೇ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ಬಂಧಪಟ್ಟದ್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2026-10-21T07:29:14Z</dcterms:created>
  <dcterms:modified xsi:type="dcterms:W3CDTF">2026-10-21T07:29:14Z</dcterms:modified>
  <dc:title>ಕೀರ್ತನೆಗಳು : 62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