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சின் குமாரனாகிய ஏசாயா, யூதாவின் ராஜாக்களாகிய உசியா, யோதாம், ஆகாஸ், எசேக்கியா என்பவர்களின் நாட்களில், யூதாவையும் எருசலேமையும் குறித்துக் கண்ட தரிசன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சின் குமாரனாகிய ஏசாயா, யூதாவின் ராஜாக்களாகிய உசியா, யோதாம், ஆகாஸ், எசேக்கியா என்பவர்களின் நாட்களில், யூதாவையும் எருசலேமையும் குறித்துக் கண்ட தரிசன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ழக்காடுவோம் வாருங்கள் என்று கர்த்தர் சொல்லுகிறார்; உங்கள் பாவங்கள் சிவேரென்றிருந்தாலும் உறைந்த மழையைப் போல் வெண்மையாகும்; அவைகள் இரத்தாம்பரச் சிவப்பாயிருந்தாலும் பஞ்சைப்போலா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ழக்காடுவோம் வாருங்கள் என்று கர்த்தர் சொல்லுகிறார்; உங்கள் பாவங்கள் சிவேரென்றிருந்தாலும் உறைந்த மழையைப் போல் வெண்மையாகும்; அவைகள் இரத்தாம்பரச் சிவப்பாயிருந்தாலும் பஞ்சைப்போல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ழக்காடுவோம் வாருங்கள் என்று கர்த்தர் சொல்லுகிறார்; உங்கள் பாவங்கள் சிவேரென்றிருந்தாலும் உறைந்த மழையைப் போல் வெண்மையாகும்; அவைகள் இரத்தாம்பரச் சிவப்பாயிருந்தாலும் பஞ்சைப்போல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னங்களே, கேளுங்கள்; பூமியே, செவிகொடு; கர்த்தர் பேசுகிறார்; நான் பிள்ளைகளை வளர்த்து ஆதரித்தேன்; அவர்களோ எனக்கு விரோதமாய்க் கலகம்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னங்களே, கேளுங்கள்; பூமியே, செவிகொடு; கர்த்தர் பேசுகிறார்; நான் பிள்ளைகளை வளர்த்து ஆதரித்தேன்; அவர்களோ எனக்கு விரோதமாய்க் கலகம்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மனம்பொருந்திச் செவிகொடுத்தால் தேசத்தின் நன்மையைப் புசிப்ப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ட்டோம் என்று எதிர்த்துநிற்பீர்களாகில் பட்டயத்துக்கு இரையாவீர்கள்; கர்த்தரின் வாய் இதைச் சொல்ல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ட்டோம் என்று எதிர்த்துநிற்பீர்களாகில் பட்டயத்துக்கு இரையாவீர்கள்; கர்த்தரின் வாய் இதைச் சொல்ல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ண்மையுள்ள நகரம் எப்படி வேசியாய்ப்போயிற்று! அது நியாயத்தால் நிறைந்திருந்தது, நீதி அதில் குடிகொண்டிருந்தது; இப்பொழுதோ அதின் குடிகள் கொலைபாதக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ண்மையுள்ள நகரம் எப்படி வேசியாய்ப்போயிற்று! அது நியாயத்தால் நிறைந்திருந்தது, நீதி அதில் குடிகொண்டிருந்தது; இப்பொழுதோ அதின் குடிகள் கொலைபாதக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ண்மையுள்ள நகரம் எப்படி வேசியாய்ப்போயிற்று! அது நியாயத்தால் நிறைந்திருந்தது, நீதி அதில் குடிகொண்டிருந்தது; இப்பொழுதோ அதின் குடிகள் கொலைபாதக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ண்மையுள்ள நகரம் எப்படி வேசியாய்ப்போயிற்று! அது நியாயத்தால் நிறைந்திருந்தது, நீதி அதில் குடிகொண்டிருந்தது; இப்பொழுதோ அதின் குடிகள் கொலைபாதக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ு தன் எஜமானையும், கழுதை தன் ஆண்டவனின் முன்னணையையும் அறியும்; இஸ்ரவேலோ அறிவில்லாமலும் என் ஜனம் உணர்வில்லாமலும் இருக்கிறது என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ு தன் எஜமானையும், கழுதை தன் ஆண்டவனின் முன்னணையையும் அறியும்; இஸ்ரவேலோ அறிவில்லாமலும் என் ஜனம் உணர்வில்லாமலும் இருக்கிறது என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வெள்ளி களிம்பாயிற்று; உன் திராட்சரசம் தண்ணீர்கலப்பான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வெள்ளி களிம்பாயிற்று; உன் திராட்சரசம் தண்ணீர்கலப்பான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ஐயோ, பாவமுள்ள ஜாதியும் அக்கிரமத்தால் பாரஞ்சுமந்த ஜனமும், பொல்லாதவர்களின் சந்ததியும், கேடு உண்டாக்குகிற புத்திரருமாயிருக்கிறார்கள்; கர்த்தரை விட்டு, இஸ்ரவேலின் பரிசுத்தருக்குக் கோபமுண்டாக்கி, பின்வாங்கிப்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ஐயோ, பாவமுள்ள ஜாதியும் அக்கிரமத்தால் பாரஞ்சுமந்த ஜனமும், பொல்லாதவர்களின் சந்ததியும், கேடு உண்டாக்குகிற புத்திரருமாயிருக்கிறார்கள்; கர்த்தரை விட்டு, இஸ்ரவேலின் பரிசுத்தருக்குக் கோபமுண்டாக்கி, பின்வாங்கிப்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ஐயோ, பாவமுள்ள ஜாதியும் அக்கிரமத்தால் பாரஞ்சுமந்த ஜனமும், பொல்லாதவர்களின் சந்ததியும், கேடு உண்டாக்குகிற புத்திரருமாயிருக்கிறார்கள்; கர்த்தரை விட்டு, இஸ்ரவேலின் பரிசுத்தருக்குக் கோபமுண்டாக்கி, பின்வாங்கிப்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ிரபுக்கள் முரடரும் திருடரின் தோழருமாயிருக்கிறார்கள்; அவர்களில் ஒவ்வொருவனும் பரிதானத்தை விரும்பி, கைக்கூலியை நாடித்திரிகிறான்; திக்கற்ற பிள்ளையின் நியாயத்தை விசாரியார்கள்; விதவையின் வழக்கு அவர்களிடத்தில் ஏறுகிற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ிரபுக்கள் முரடரும் திருடரின் தோழருமாயிருக்கிறார்கள்; அவர்களில் ஒவ்வொருவனும் பரிதானத்தை விரும்பி, கைக்கூலியை நாடித்திரிகிறான்; திக்கற்ற பிள்ளையின் நியாயத்தை விசாரியார்கள்; விதவையின் வழக்கு அவர்களிடத்தில் ஏறுகிற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ிரபுக்கள் முரடரும் திருடரின் தோழருமாயிருக்கிறார்கள்; அவர்களில் ஒவ்வொருவனும் பரிதானத்தை விரும்பி, கைக்கூலியை நாடித்திரிகிறான்; திக்கற்ற பிள்ளையின் நியாயத்தை விசாரியார்கள்; விதவையின் வழக்கு அவர்களிடத்தில் ஏறுகிற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னும் நீங்கள் ஏன் அடிக்கப்படவேண்டும்? அதிகமாய் விலகிப்போகிறீர்களே; தலையெல்லாம் வியாதியும், இருதயமெல்லாம் பலட்சயமுமாய் இ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னும் நீங்கள் ஏன் அடிக்கப்படவேண்டும்? அதிகமாய் விலகிப்போகிறீர்களே; தலையெல்லாம் வியாதியும், இருதயமெல்லாம் பலட்சயமுமாய் இ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ேனையின் கர்த்தரும் இஸ்ரவேலின் வல்லவருமாகிய ஆண்டவர் சொல்லுகிறதாவது: ஓகோ நான் என் சத்துருக்களில் கோபம் ஆறி, என் பகைஞருக்கு நீதியைச் சரிக்கட்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ேனையின் கர்த்தரும் இஸ்ரவேலின் வல்லவருமாகிய ஆண்டவர் சொல்லுகிறதாவது: ஓகோ நான் என் சத்துருக்களில் கோபம் ஆறி, என் பகைஞருக்கு நீதியைச் சரிக்கட்ட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கையை உன்னிடமாய்த் திருப்பி, உன் களிம்பு நீங்க உன்னைச் சுத்தமாய்ப் புடமிட்டு, உன் ஈயத்தையெல்லாம் நீக்க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கையை உன்னிடமாய்த் திருப்பி, உன் களிம்பு நீங்க உன்னைச் சுத்தமாய்ப் புடமிட்டு, உன் ஈயத்தையெல்லாம் நீக்க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ள்ளங்கால் தொடங்கி உச்சந்தலைமட்டும் அதிலே சுகமில்லை; அது காயமும் வீக்கமும், நொதிக்கிற இரணமுமுள்ளது; அது சீழ் பிதுக்கப்படாமலும், கட்டப்படாமலும், எண்ணெயினால் ஆற்றப்படாமலும் இ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ள்ளங்கால் தொடங்கி உச்சந்தலைமட்டும் அதிலே சுகமில்லை; அது காயமும் வீக்கமும், நொதிக்கிற இரணமுமுள்ளது; அது சீழ் பிதுக்கப்படாமலும், கட்டப்படாமலும், எண்ணெயினால் ஆற்றப்படாமலும் இ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ேசம் பாழாயிருக்கிறது; உங்கள் பட்டணங்கள் அக்கினியினால் சுட்டெரிக்கப்பட்டது; உங்கள் நாட்டை அந்நியர் உங்கள் கண்களுக்கு முன்பாகப் பட்சிக்கிறார்கள்; அது அந்நியரால் கவிழ்க்கப்பட்ட பாழ்ந்தேசம் போல் இ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ேசம் பாழாயிருக்கிறது; உங்கள் பட்டணங்கள் அக்கினியினால் சுட்டெரிக்கப்பட்டது; உங்கள் நாட்டை அந்நியர் உங்கள் கண்களுக்கு முன்பாகப் பட்சிக்கிறார்கள்; அது அந்நியரால் கவிழ்க்கப்பட்ட பாழ்ந்தேசம் போல் இ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ேசம் பாழாயிருக்கிறது; உங்கள் பட்டணங்கள் அக்கினியினால் சுட்டெரிக்கப்பட்டது; உங்கள் நாட்டை அந்நியர் உங்கள் கண்களுக்கு முன்பாகப் பட்சிக்கிறார்கள்; அது அந்நியரால் கவிழ்க்கப்பட்ட பாழ்ந்தேசம் போல் இ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நியாயாதிபதிகளை முன்னிருந்ததுபோலவும் உன் ஆலோசனைக்காரரை ஆதியில் இருந்ததுபோலவும் திரும்பக்கட்டளையிடுவேன்; பின்பு நீ நீதிபுரம் என்றும், சத்தியநகரம் என்றும் பெயர் பெறுவ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நியாயாதிபதிகளை முன்னிருந்ததுபோலவும் உன் ஆலோசனைக்காரரை ஆதியில் இருந்ததுபோலவும் திரும்பக்கட்டளையிடுவேன்; பின்பு நீ நீதிபுரம் என்றும், சத்தியநகரம் என்றும் பெயர் பெறுவ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ீயோன் நியாயத்தினாலும், அதிலே திரும்பி வருகிறவர்கள் நீதியினாலும் மீட்கப்பட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ீயோன் நியாயத்தினாலும், அதிலே திரும்பி வருகிறவர்கள் நீதியினாலும் மீட்கப்பட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ுமாரத்தி திராட்சத்தோட்டத்தில் உள்ள ஒரு குச்சுபோலவும் வெள்ளரித்தோட்டத்திலுள்ள ஒரு குடிசைபோலவும், முற்றிக்கை போடப்பட்ட ஒரு பட்டணம் போலவும் மீந்திருக்கி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ுமாரத்தி திராட்சத்தோட்டத்தில் உள்ள ஒரு குச்சுபோலவும் வெள்ளரித்தோட்டத்திலுள்ள ஒரு குடிசைபோலவும், முற்றிக்கை போடப்பட்ட ஒரு பட்டணம் போலவும் மீந்திருக்கி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ுரோகிகளும் பாவிகளுமோ ஏகமாய் நொறுங்குண்டு போவார்கள்; கர்த்தரைவிட்டு விலகுகிறவர்கள் நிர்மூலமா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நமக்குக் கொஞ்சம் மீதியை வைக்காதிருந்தாரானால், நாம் சோதோமைப்போலாகி, கொமோராவுக்கு ஒத்திருப்ப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நமக்குக் கொஞ்சம் மீதியை வைக்காதிருந்தாரானால், நாம் சோதோமைப்போலாகி, கொமோராவுக்கு ஒத்திருப்ப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விரும்பின கர்வாலிமரங்களினிமித்தம் வெட்கப்படுவீர்கள்; நீங்கள் தெரிந்துகொண்ட தோப்புகளினிமித்தம் நாணமடைவ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ோதோமின் அதிபதிகளே, கர்த்தருடைய வார்த்தையைக் கேளுங்கள்; கொமோராவின் ஜனமே, நமது தேவனுடைய வேதத்துக்குச் செவிகொட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பலிகளின் திரள் எனக்கு என்னத்துக்கு என்று கர்த்தர் சொல்லுகிறார்; ஆட்டுக்கடாக்களின் தகனபலிகளும், கொழுத்த மிருகங்களின் நிணமும் எனக்கு அரோசிகமாயிருக்கிறது; காளைகள், ஆட்டுக்குட்டிகள், கடாக்களின் இரத்தத்தின்மேல் எனக்குப் பிரியம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பலிகளின் திரள் எனக்கு என்னத்துக்கு என்று கர்த்தர் சொல்லுகிறார்; ஆட்டுக்கடாக்களின் தகனபலிகளும், கொழுத்த மிருகங்களின் நிணமும் எனக்கு அரோசிகமாயிருக்கிறது; காளைகள், ஆட்டுக்குட்டிகள், கடாக்களின் இரத்தத்தின்மேல் எனக்குப் பிரியம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லையுதிர்ந்த கர்வாலிமரத்தைப்போலவும், தண்ணீரில்லாத தோப்பைப் போலவும் இருப்ப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என் சந்நிதியில் வரும்போது, என் பிராகாரங்களை இப்படி மிதிக்கவேண்டுமென்று உங்களிடத்தில் கேட்டது யார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என் சந்நிதியில் வரும்போது, என் பிராகாரங்களை இப்படி மிதிக்கவேண்டுமென்று உங்களிடத்தில் கேட்டது யார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வீண் காணிக்கைகளைக் கொண்டுவரவேண்டாம்; தூபங்காட்டுதல் எனக்கு அருவருப்பாயிருக்கிறது; நீங்கள் அக்கிரமத்தோடே ஆசரிக்கிற மாதப்பிறப்பையும், ஓய்வுநாளையும், சபைக்கூட்டத்தையும் நான் இனிச் சகிக்கமாட்ட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வீண் காணிக்கைகளைக் கொண்டுவரவேண்டாம்; தூபங்காட்டுதல் எனக்கு அருவருப்பாயிருக்கிறது; நீங்கள் அக்கிரமத்தோடே ஆசரிக்கிற மாதப்பிறப்பையும், ஓய்வுநாளையும், சபைக்கூட்டத்தையும் நான் இனிச் சகிக்கமாட்ட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வீண் காணிக்கைகளைக் கொண்டுவரவேண்டாம்; தூபங்காட்டுதல் எனக்கு அருவருப்பாயிருக்கிறது; நீங்கள் அக்கிரமத்தோடே ஆசரிக்கிற மாதப்பிறப்பையும், ஓய்வுநாளையும், சபைக்கூட்டத்தையும் நான் இனிச் சகிக்கமாட்ட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மாதப்பிறப்புகளையும், உங்கள் பண்டிகைகளையும் என் ஆத்துமா வெறுக்கிறது; அவைகள் எனக்கு வருத்தமாயிருக்கிறது; அவைகளைச் சுமந்து இளைத்துப்போன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மாதப்பிறப்புகளையும், உங்கள் பண்டிகைகளையும் என் ஆத்துமா வெறுக்கிறது; அவைகள் எனக்கு வருத்தமாயிருக்கிறது; அவைகளைச் சுமந்து இளைத்துப்போன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ராக்கிரமசாலி சணற்கூளமும், அவன் கிரியை அக்கினிப்பொறியுமாகி, இரண்டும் அவிப்பாரில்லாமல் ஏகமாய் வெந்துபோம் என்று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ராக்கிரமசாலி சணற்கூளமும், அவன் கிரியை அக்கினிப்பொறியுமாகி, இரண்டும் அவிப்பாரில்லாமல் ஏகமாய் வெந்துபோம் என்று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உங்கள் கைகளைவிரித்தாலும், என் கண்களை உங்களைவிட்டு மறைக்கிறேன்; நீங்கள் மிகுதியாய் ஜெபம்பண்ணினாலும் கேளேன்; உங்கள் கைகள் இரத்தத்தினால் நிறைந்திர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உங்கள் கைகளைவிரித்தாலும், என் கண்களை உங்களைவிட்டு மறைக்கிறேன்; நீங்கள் மிகுதியாய் ஜெபம்பண்ணினாலும் கேளேன்; உங்கள் கைகள் இரத்தத்தினால் நிறைந்திருக்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க் கழுவிச் சுத்திகரியுங்கள்; உங்கள் கிரியைகளின் பொல்லாப்பை என் கண்களுக்கு மறைவாக அகற்றிவிட்டு, தீமைசெய்தலை விட்டு ஓயுங்கள்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க் கழுவிச் சுத்திகரியுங்கள்; உங்கள் கிரியைகளின் பொல்லாப்பை என் கண்களுக்கு மறைவாக அகற்றிவிட்டு, தீமைசெய்தலை விட்டு ஓயுங்கள்;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மைசெய்யப் படியுங்கள்; நியாயத்தைத் தேடுங்கள்; ஒடுக்கப்பட்டவனை ஆதரித்து, திக்கற்றப் பிள்ளையின் நியாயத்தையும், விதவையின் வழக்கையும் விசாரியுங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மைசெய்யப் படியுங்கள்; நியாயத்தைத் தேடுங்கள்; ஒடுக்கப்பட்டவனை ஆதரித்து, திக்கற்றப் பிள்ளையின் நியாயத்தையும், விதவையின் வழக்கையும் விசாரிய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টা আমোসের পুত্র যিশাইয়ের দর্শন| যিহূদা এবং জেরুশালেমে কি ঘটবে ঈশ্বর যিশাইয়কে তা দেখ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ঊষিয,য়োথম,আহসও হিষ্কিয়যখন যিহূদার রাজা ছিলেন তখন যিশাইয়র এই সব দর্শন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বলেন, “এস, এইসব বিষয়গুলি নিয়ে বিচার বিবেচনা, আলাপ আলোচনা করা যাক| যদিও তোমাদের পাপ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জ্জ্বল লাল রঙের কাপড়ের মত, ওগুলো ধুয়ে ফেলা যায় এবং তোমরা তুষারের মতো সাদা হয়ে যেতে পারো| যদ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াপ রক্তের মত লাল, তোমরা পশমের মতো শুভ্র হয়ে উঠ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স্বর্গ ও মর্ত্য শোন! প্রভু কথা বলছেন| প্রভু বলেন,“আমি আমার সন্তানদের জন্ম দিয়েছি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লনপালন করেছি| কিন্তু আমার সন্তানরাই আমার বিরুদ্ধে অপরাধ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আমাকে মেনে চললে, আমার কথা শুনলে তোমরা এই দেশ থেকে অনেক ভালো ভালো জিনিস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আমার কথা না শুনলে তোমরা আমার বিরুদ্ধাচারী হবে এবং তোমাদের শএুরা তোমাদের ধ্বংস করবে|”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ং ঐ কথাগুলি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 বলেন, “জেরুশালেমের দিকে তাকাও| এই শহর এক সময় আমার কথামত চলত, আমাকে অনুসরণ ও বিশ্বাস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ই বিশ্বস্ত এবং অনুগত শহরের পতিতার মত অবস্থা হওয়ার কারণ কি? এর একটাই কারণ হল এখান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বাসীরা এখন আর আমাকে মেনে চলে না| জেরুশালেমের ধার্মিকতায পরিপূর্ণ থাকা উচিত্‌| এখানকা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আকাঙ্খিত পথেই চলা উচিত্‌| কিন্তু এখন এখানে খুনীর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কটা গরুও তার মনিবকে চেনে| একটা গাধাও জানে তার মালিক তাকে কোথায় খাওয়ায়| কিন্তু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আমাকে চেনে না| আমার লোকরা আমাকে বোঝ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ধর্ম, সাধুতা, মহানুভবতা এই গুণগুলি রূপোর মতো| কিন্তু তোমাদের রূপো মূল্যহীন হয়ে পড়েছে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ে (মহানুভবতায) জল মিশে গিয়ে তা দুর্বল হয়ে পড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ওহে পাপিষ্ঠ জাতি, অপরাধে ভারগ্রস্ত লোকরা! তারা দুষ্ট পরিবারের মন্দ সন্তানদের মতো| তা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 ত্যাগ করেছে| তারা ইস্রায়েলের পবিত্র জনটিকে বাতিল করেছে| তারা তাঁর থেকে নিজেদের দূরে স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োমাদের শাসনকর্তারা বিদ্রোহী এবং চোরদের বন্ধু হয়ে উঠেছে| তারা ঘুষ নেয, নোংরা কাজের জন্য টা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তে ভালোবাসে| লোককে প্রতারিত করার জন্য তারা উত্‌কোচ নেয| তারা অনাথ ছেলেমেয়েদের সাহায্য করে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্বাদের অভাব অভিয়োগে কান দেয় না| তাদের দেখাশোনা কর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বলেন, “কেন আমি তোমাদের শাস্তি দিতে যাব? আমি তোমাদের শাস্তি দিয়েছি কিন্তু তোমাদের পরিবর্ত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নি| তোমরা আমার বিরুদ্ধে বিদ্রোহ করেই চলেছ| এখন তোমাদের প্রত্যেকের মন-প্রাণ অসুস্থ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ই জন্য আমার গুরু, ইস্রায়েলের প্রভু সর্বশক্তিমান বলেন, “আমি আমার শএুদের শাস্তি দেব| তারা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বিরক্ত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রূপোতে যেমন ক্ষার দিয়ে তার খাদ পরিষ্কার করা হয় তেমনি আমিও তোমাদের সব কুকর্ম, পাপ ধুয়ে মু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ষ্কার করে দেব| তোমাদের কাছ থেকে সব অসার জিনিস আমি দূর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াদের আপাদমস্তক সারা শরীরময় শুধুই ক্ষত, দগ্দগে ঘা আর আঘাতের চিহ্ন| সেই ক্ষত সারাতে কোনও যত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ওয়া হয় নি| ক্ষতগুলি না পটি দিয়ে বাঁধা হয়েছিল, না তেল দিয়ে কোমল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তোমাদের দেশ ধ্বংস হয়েছে| তোমাদের শহরগুলি অগ্নিদগ্ধ| তোমাদের শএুরা তোমাদের দেশ দখল করে ন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দেশ বিদেশী আক্রমণকারীর সেনাবাহিনীর দ্বারা যে ভাবে ধ্বংস হয় তোমাদের দেশ সে ভাবেই ধ্বংসপ্রাপ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োমাদের জন্য আগের মতোই ন্যায় বিচারকগণ এবং উপদেষ্টাগণ নিয়োগ করা হবে| তখন তোমাদের শহরকে ‘ন্যা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’, ‘বিশ্বস্ত নগরী’ নামে ডাকা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ঈশ্বর মহান এবং তিনি সঠিক কাজই করেন| সুতরাং তিনি সিয়োন এবং তার যেসব লোকরা তাঁর কাছে ফিরে আস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তিনি উদ্ধ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েমন দ্রাক্ষাক্ষেতের একটি কুটিরকে, যেমন একটি শশাক্ষেতের চালাকে, যেমন একটি শহরকে শএু দ্ব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রুদ্ধ রাখা হয় তেমনি ভাবে সিয়োন (জেরুশালেম) কন্যাকে ফেলে রাখা হ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িন্তু সমস্ত পাপী এবং দুষ্কৃতকারীদের ধ্বংস করা হবে| এরা প্রভুকে মেনে চল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টা সত্যি, কিন্তু প্রভু সর্বশক্তিমান গুটিকতক লোককে জীবনযাপনের অনুমতি দিয়েছেন| আমরা সদোম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মোরা এই নগর দুটির মত পুরোপুরি ধ্বংস হয়ে যা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োমরা যে এলাবৃক্ষ এবং বিশেষ বাগানকে দেবতাজ্ঞানে পূজো করতে, ভবিষ্যতে তার জন্য নিজেরাই লজ্জ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দোমের শাসনকর্তারা, তোমরা প্রভুর বার্তা শোন| ঘমোরার অধিবাসীগণ, তোমরা ঈশ্বরের শিক্ষামাল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বলেছেন, “তোমরা কেন আমার উদ্দেশ্যে এত বলিদান করে চলেছ? তোমাদের পাঁঠার বলিতে এবং ষাঁড়, ম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ছাগলের মেদে আমার অরুচি ধরে গিয়েছে| আমি সন্তুষ্ট ন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ারণ ভবিষ্যতে তোমাদের অবস্থা এলা বৃক্ষের শুষ্ক পাতার মতো নির্জ্জলা, মৃতপ্রায বাগানের মত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লোকরা, তোমরা যখন আমার কাছে প্রার্থনা করতে আস তখন তোমরা আমার উপাসনালয় প্রাঙ্গণের সবকিছ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দদলিত কর| তোমাদের এসব কে করতে বল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এই অসার নৈবেদ্য আমি চাই না| আমার উদ্দেশ্যে নিবেদিত ধুপধূনোর প্রজ্জ্বলনকে আমি ঘৃণ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মাবস্যার দিনে, বিশ্রামের দিনে তোমাদের বিশেষ ভোজ বা প্রার্থনা সভাকে আমি সহ্য করতে পারি না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সমাবেশের দিনে পাপাচারকে আমি মনেপ্রাণে ঘৃণ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তোমাদের মাসিক (অমাবস্যা) অনুষ্ঠানাদি ও উত্সবকে ঘৃণা করি| ওগুলো আমার কাছে ভারী বিরক্তিকর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গুলো আর সহ্য করতে 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্ষমতাবান লোকদের অবস্থা শুকনো কাঠের টুকরোর মতো হবে এবং তাদের কৃতকর্ম আগুনের ফুলকির মত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ভয়েই এক সঙ্গে জ্বলতে থাকবে আর সেই আগুন কেউ নেভা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তোমরা হাত তুলে আমার উদ্দেশ্যে প্রার্থনা জানালে আমি তোমাদের দিক থেকে চোখ ফিরিয়ে নেব| তোমরা ব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ে প্রার্থনা করবে কিন্তু আমি তা শুনব না| কেন না তোমাদের হাত রক্তমাখ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তোমরা নিজেদের পরিষ্কার পরিচ্ছন্ন কর, শুদ্ধ কর এবং মন্দ কাজগুলি করা বন্ধ কর| আমি তোমাদের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গুলি দেখতে চা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ভালো কাজ করতে শেখো| মানুষের সঙ্গে ভালো ব্যবহার কর, ন্যায়বিচারের অনুশীলন কর, অত্যাচার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িষ্টকারী লোকদের শাস্তি বিধান কর, অনাথ ছেলেমেয়েদের পাশে দাঁড়াও, বিধ্বাদের সাহায্য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2026-10-21T04:46:45Z</dcterms:created>
  <dcterms:modified xsi:type="dcterms:W3CDTF">2026-10-21T04:46:45Z</dcterms:modified>
  <dc:title>যিশাইয়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