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he had made an end of speaking unto Saul, that the soul of Jonathan was knit with the soul of David, and Jonathan loved him as his own sou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he had made an end of speaking unto Saul, that the soul of Jonathan was knit with the soul of David, and Jonathan loved him as his own sou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took him that day, and would let him go no more home to his father's hou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took him that day, and would let him go no more home to his father's hou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onathan and David made a covenant, because he loved him as his own sou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onathan and David made a covenant, because he loved him as his own sou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tripped himself of the robe that was upon him, and gave it to David, and his garments, even to his sword, and to his bow, and to his gird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tripped himself of the robe that was upon him, and gave it to David, and his garments, even to his sword, and to his bow, and to his gird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went out anywhere Saul sent him, and behaved himself wisely: and Saul set him over the men of war, and he was accepted in the sight of all the people, and also in the sight of Saul's servan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went out anywhere Saul sent him, and behaved himself wisely: and Saul set him over the men of war, and he was accepted in the sight of all the people, and also in the sight of Saul's servan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went out anywhere Saul sent him, and behaved himself wisely: and Saul set him over the men of war, and he was accepted in the sight of all the people, and also in the sight of Saul's servan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s they came, when David was returned from the slaughter of the Philistine, that the women came out of all cities of Israel, singing and dancing, to meet king Saul, with timbrels, with joy, and with instruments of music.]]></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s they came, when David was returned from the slaughter of the Philistine, that the women came out of all cities of Israel, singing and dancing, to meet king Saul, with timbrels, with joy, and with instruments of music.]]></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s they came, when David was returned from the slaughter of the Philistine, that the women came out of all cities of Israel, singing and dancing, to meet king Saul, with timbrels, with joy, and with instruments of music.]]></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women answered one another as they played, and said, Saul has slain his thousands, and David his ten thousan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women answered one another as they played, and said, Saul has slain his thousands, and David his ten thousan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was very angry, and the saying displeased him; and he said, They have ascribed unto David ten thousands, and to me they have ascribed but thousands: and what can he have more but the kingdo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was very angry, and the saying displeased him; and he said, They have ascribed unto David ten thousands, and to me they have ascribed but thousands: and what can he have more but the kingd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ul eyed David from that day and forwa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on the next day, that the evil spirit from God came upon Saul, and he prophesied in the midst of the house: and David played with his hand, as at other times: and there was a javelin in Saul's h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on the next day, that the evil spirit from God came upon Saul, and he prophesied in the midst of the house: and David played with his hand, as at other times: and there was a javelin in Saul's h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on the next day, that the evil spirit from God came upon Saul, and he prophesied in the midst of the house: and David played with his hand, as at other times: and there was a javelin in Saul's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ul cast the javelin; for he said, I will strike David even to the wall with it. And David avoided out of his presence twi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ul cast the javelin; for he said, I will strike David even to the wall with it. And David avoided out of his presence twi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ul was afraid of David, because the LORD was with him, and was departed from Sau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ul was afraid of David, because the LORD was with him, and was departed from Sau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Saul removed him from him, and made him his captain over a thousand; and he went out and came in before the peop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Saul removed him from him, and made him his captain over a thousand; and he went out and came in before the peop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behaved himself wisely in all his ways; and the LORD was with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fore when Saul saw that he behaved himself very wisely, he was afraid of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all Israel and Judah loved David, because he went out and came in before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all Israel and Judah loved David, because he went out and came in before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to David, Behold my elder daughter Merab, her will I give you to wife: only be you valiant for me, and fight the LORD's battles. For Saul said, Let not mine hand be upon him, but let the hand of the Philistines be upon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to David, Behold my elder daughter Merab, her will I give you to wife: only be you valiant for me, and fight the LORD's battles. For Saul said, Let not mine hand be upon him, but let the hand of the Philistines be upon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to David, Behold my elder daughter Merab, her will I give you to wife: only be you valiant for me, and fight the LORD's battles. For Saul said, Let not mine hand be upon him, but let the hand of the Philistines be upon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said unto Saul, Who am I? and what is my life, or my father's family in Israel, that I should be son in law to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said unto Saul, Who am I? and what is my life, or my father's family in Israel, that I should be son in law to the k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t came to pass at the time when Merab Saul's daughter should have been given to David, that she was given unto Adriel the Meholathite to w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t came to pass at the time when Merab Saul's daughter should have been given to David, that she was given unto Adriel the Meholathite to wif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ichal Saul's daughter loved David: and they told Saul, and the thing pleased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ichal Saul's daughter loved David: and they told Saul, and the thing pleased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said, I will give him her, that she may be a snare to him, and that the hand of the Philistines may be against him. Wherefore Saul said to David, You shall this day be my son in law in the one of the tw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said, I will give him her, that she may be a snare to him, and that the hand of the Philistines may be against him. Wherefore Saul said to David, You shall this day be my son in law in the one of the tw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said, I will give him her, that she may be a snare to him, and that the hand of the Philistines may be against him. Wherefore Saul said to David, You shall this day be my son in law in the one of the tw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commanded his servants, saying, Commune with David secretly, and say, Behold, the king has delight in you, and all his servants love you: now therefore be the king's son in law.]]></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commanded his servants, saying, Commune with David secretly, and say, Behold, the king has delight in you, and all his servants love you: now therefore be the king's son in law.]]></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commanded his servants, saying, Commune with David secretly, and say, Behold, the king has delight in you, and all his servants love you: now therefore be the king's son in law.]]></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ul's servants spoke those words in the ears of David. And David said, Seems it to you a light thing to be a king's son in law, seeing that I am a poor man, and lightly esteem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ul's servants spoke those words in the ears of David. And David said, Seems it to you a light thing to be a king's son in law, seeing that I am a poor man, and lightly esteem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ul's servants spoke those words in the ears of David. And David said, Seems it to you a light thing to be a king's son in law, seeing that I am a poor man, and lightly esteem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servants of Saul told him, saying, On this manner spoke Davi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aul said, Thus shall all of you say to David, The king desires not any dowry, but an hundred foreskins of the Philistines, to be avenged of the king's enemies. But Saul thought to make David fall by the hand of the Philistin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aul said, Thus shall all of you say to David, The king desires not any dowry, but an hundred foreskins of the Philistines, to be avenged of the king's enemies. But Saul thought to make David fall by the hand of the Philisti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aul said, Thus shall all of you say to David, The king desires not any dowry, but an hundred foreskins of the Philistines, to be avenged of the king's enemies. But Saul thought to make David fall by the hand of the Philisti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is servants told David these words, it pleased David well to be the king's son in law: and the days were not expir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is servants told David these words, it pleased David well to be the king's son in law: and the days were not expir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ul saw and knew that the LORD was with David, and that Michal Saul's daughter loved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ul saw and knew that the LORD was with David, and that Michal Saul's daughter loved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ul was yet the more afraid of David; and Saul became David's enemy continuall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ul was yet the more afraid of David; and Saul became David's enemy continuall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the princes of the Philistines went forth: and it came to pass, after they went forth, that David behaved himself more wisely than all the servants of Saul; so that his name was much set b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the princes of the Philistines went forth: and it came to pass, after they went forth, that David behaved himself more wisely than all the servants of Saul; so that his name was much set b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 சவுலோடே பேசி முடிந்த பின்பு, யோனத்தானுடைய ஆத்துமா தாவீதின் ஆத்துமாவோடே ஒன்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சைந்திருந்தது; யோனத்தான் அவனைத் தன் உயிரைப்போலச் சிநே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 அவனை அவன் தகப்பன் வீட்டுக்குத் திரும்பிப்போக ஒட்டாமல், அன்று முதல் தன்னிடத்தில் வை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னத்தான் தாவீதைத் தன் ஆத்துமாவைப் போலச் சிநேகித்ததினால், அவனும் இவனும் உடன்படிக்கைபண்ணி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னத்தான் போர்த்துக்கொண்டிருந்த சால்வையைக் கழற்றி, அதையும், தன் வஸ்திரத்தையு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யும், தன் வில்லையும், தன் கச்சையையும்கூடத் தாவீது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சவுல் தன்னை அனுப்புகிற எவ்விடத்திற்கும் போய், புத்தியாய்க் காரியத்தை நடப்பி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 அவனை யுத்தமனுஷரின்மேல் அதிகாரியாக்கினான்; அவன் எல்லா ஜனத்தின் கண்களுக்கும், சவுலு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ன் கண்களுக்கும்கூடப் பிரிய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து பெலிஸ்தனைக் கொன்று திரும்பி வந்தபின்பு, ஜனங்கள் திரும்பவரும்போதும், ஸ்திரீகள்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பட்டணங்களிலுமிருந்து, ஆடல் பாடலுடன் புறப்பட்டு, மேளங்களோடும் கீதவாத்தியங்களோடும் சந்தோஷ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சவுலுக்கு எதிர்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ஸ்திரீகள் ஆடிப்பாடுகையில்: சவுல் கொன்றது ஆயிரம், தாவீது கொன்றது பதினாயிர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யாகப் பா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வார்த்தை சவுலுக்கு விசனமாயிருந்தது; அவன் மிகுந்த எரிச்சலடைந்து, தாவீதுக்குப் பதி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ஆயிரம் கொடுத்தார்கள்; இன்னும் ராஜாங்கமாத்திரம் அவனுக்கு குறைவாயிருக்கிற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நாள் முதற்கொண்டு சவுல் தாவீதைக் காய்மகாரமாய்ப் 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றுநாளிலே தேவனால் விடப்பட்ட பொல்லாத ஆவி சவுலின்மேல் இறங்கிற்று; அவன் வீட்டிற்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ல்லிக்கொண்டிருந்தான்; அப்பொழுது தாவீது தினந்தோறும் செய்கிறபடி, தன் கை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ண்டலத்தை வாசித்துக்கொண்டிருந்தான்; சவுலின் கையிலே ஈட்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சவுல் தாவீதைச் சுவரோடே சேர்த்து உருவக் குத்திப்போடுவேன் என்று ஈட்டியை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ந்தான்; ஆனாலும் தாவீது விலகி இரண்டுதரம் அவனுக்குத் 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தாவீதோடேகூட இருக்கிறார் என்றும் தன்னை விட்டு விலகிப்போனார் என்றும், சவு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ப்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த் தன்னைவிட்டு அப்புறப்படுத்தி, அவனை ஆயிரம்பேருக்கு அதிபதியாக வைத்தான்; அப்படி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ற்கு முன்பாகப் போக்கும் வரத்து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 தன் செய்கைகளிலெல்லாம் புத்திமானாய் நடந்தான்; கர்த்தர் அவனோடேகூட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மகா புத்திமானாய் நடக்கிறதைச் சவுல் கண்டு, அவனுக்குப் பய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ரும் யூதா ஜனங்களுமாகிய யாவரும் தாவீதைச் சிநேகித்தார்கள்; அவர்களுக்கு முன்பா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ம் வரத்து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கை அல்ல, பெலிஸ்தரின் கையே அவன்மேல் விழட்டும் என்று சவுல் நினைத்துக்கொண்டு, சவுல்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இதோ, என் மூத்த குமாரத்தியாகிய மேராவை உனக்கு மனைவியாகக் கொடுப்பேன்; நீ எனக்கு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னாய்மாத்திரம் இருந்து, கர்த்தருடைய யுத்தங்களை நட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தாவீது சவுலைப் பார்த்து: ராஜாவுக்கு மருமகனாகிறதற்கு நான் எம்மாத்திரம், என் 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மாத்திரம், இஸ்ரவேலிலே என் தகப்பன் வம்சமும்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வுலின் குமாரத்தியாகிய மேராப் தாவீதுக்குக் கொடுக்கப்படுங் காலம் வந்தபோது, அவள் மேகோலாத்தி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யேலுக்கு மனைவியாகக் கொடுக்கப்ப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வுலின் குமாரத்தியாகிய மீகாள் தாவீதை நேசித்தாள்; அது சவுலுக்கு அறிவிக்கப்பட்டபோ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ந்தோஷ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ள் அவனுக்குக் கண்ணியாயிருக்கவும், பெலிஸ்தரின் கை அவன்மேல் விழவும், அவளை அவனுக்கு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வுல் எண்ணி, தாவீதை நோக்கி: நீ என்னுடைய இரண்டாம் குமாரத்தியினால் இன்று எனக்கு மருமகனா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சவுல் தன் ஊழியக்காரரைப் பார்த்து: நீங்கள் தாவீதோடே இரகசியமாய்ப் பேசி: இதோ, ராஜா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க்கிறார்; அவருடைய ஊழியக்காரர் எல்லாரும் உம்மைச் சிநேகிக்கிறார்கள்; இப்பொழுது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 மருமகனானால் நலம் என்று சொல்லுங்கள் என்று கற்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வுலின் ஊழியக்காரர் இந்த வார்த்தைகளைத் தாவீதின் செவிகள் கேட்கப் பேசினார்கள்; அப்பொழுது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ராஜாவுக்கு மருமகனாகிறது லேசான காரியமா? நான் எளியவனும், அற்பமாய் எண்ணப்பட்டவனு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து இன்ன இன்னபடி சொன்னான் என்று சவுலின் ஊழியக்காரர் அவனு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சவுல்: ராஜா பரிசத்தை விரும்பாமல், பெலிஸ்தரின் நூறு நுனித்தோல்களினால்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டத்தில் பழிவாங்க விருப்பமாயிருக்கிறார் என்று தாவீதுக்குச் சொல்லுங்கள் என்றான்;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ன் கையினால் விழப்பண்ணுவதே சவுலுடைய எண்ண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ஊழியக்காரர் தாவீதுக்கு இந்த வார்த்தைகளைச் சொன்னபோது, ராஜாவுக்கு மருமகனாகிறது தாவீ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க் குறித்த நாட்கள் நிறைவேறுமுன்னே, தாவீது எழுந்து, தன் மனுஷரைக் கூட்டி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ல் இருநூறுபேரை வெட்டி, அவர்கள் நுனித்தோல்களைக் கொண்டு வந்து, நான்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மகனாகும்படிக்கு, அவைகளை ராஜாவுக்கு எண்ணிச் செலுத்தினான்; அப்பொழுது சவுல் தன் குமார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 அவனுக்கு மனைவியா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ர்த்தர் தாவீதோடிருக்கிறார் என்று சவுல் கண்டறிந்துகொண்டான்; சவுலின் குமாரத்தியாகிய மீகாளு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கையால் இன்னும் அதிகமாய்த் தாவீதுக்குப் பயந்து, தான் உயிரோடிருந்த நாளெல்லாம் தாவீ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வா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லிஸ்தருடைய பிரபுக்கள் புறப்படுகிறபோதெல்லாம் தாவீது சவுலுடைய ஊழியக்காரர் எல்லாரை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மானாய் நடந்துகொண்டான்; அவன் பேர் மிகவும் கனம்பெற்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2026-11-01T05:52:49Z</dcterms:created>
  <dcterms:modified xsi:type="dcterms:W3CDTF">2026-11-01T05:52:49Z</dcterms:modified>
  <dc:title>1 சாமுவேல்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