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ூன்றாந்தரம் நான் உங்களிடத்திற்கு வருகிறேன்; சகல காரியங்களும் இரண்டுமூன்று சாட்சிகளுடைய வாக்கினால் நிலைவர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ூன்றாந்தரம் நான் உங்களிடத்திற்கு வருகிறேன்; சகல காரியங்களும் இரண்டுமூன்று சாட்சிகளுடைய வாக்கினால் நிலைவர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எனக்குள்ளே பேசுகிறாரென்பதற்கு அத்தாட்சி தேடுகிறீர்களே; அவர் உங்களிடமாய்ப் பலவீனரல்ல, உங்களிடத்தில் வல்லவரா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எனக்குள்ளே பேசுகிறாரென்பதற்கு அத்தாட்சி தேடுகிறீர்களே; அவர் உங்களிடமாய்ப் பலவீனரல்ல, உங்களிடத்தில் வல்லவராய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ோ பரீட்சைக்கு நில்லாதவர்களல்லவென்பதை அறிவீர்களென்று நம்ப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ியத்திற்கு விரோதமாக நாங்கள் ஒன்றுஞ்செய்யக்கூடாமல், சத்தியத்திற்கு அநுகூலமாகவே செய்யக்கூ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பலவீனரும் நீங்கள் பலமுள்ளவர்களுமாயிருக்கையில், சந்தோஷப்படுகிறோம்; நீங்கள் நற்சீர்பொருந்தும்படிக்கும் விண்ணப்பம்பண்ண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பலவீனரும் நீங்கள் பலமுள்ளவர்களுமாயிருக்கையில், சந்தோஷப்படுகிறோம்; நீங்கள் நற்சீர்பொருந்தும்படிக்கும் விண்ணப்பம்பண்ண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ரையொருவர் பரிசுத்த முத்தத்தோடு வாழ்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ெல்லா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கிறிஸ்துவினுடைய கிருபையும், தேவனுடைய அன்பும், பரிசுத்த ஆவியினுடைய ஐக்கியமும், உங்கள் அ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ફરીથી તમારી પાસે આવીશ આ ત્રીજી વખત હશે. અને યાદ રાખજો, “દરેક ફરિયાદ માટે બે કે ત્રણ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વી જોઈએ જે કહે કે તેઓ જાણે છે કે ફરિયાદ સાચ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જ્યારે બીજીવાર તમારી સાથે હતો, ત્યારે જે લોકોએ પાપકર્મો કરેલા તેમને ચેતવણી આપી હતી. અ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ારાથી દૂર છું, અને બીજા બધા લોકો જેમણે પાપ કર્યા છે તેમને ચેતવણી આપું છું: જ્યારે ફરીથ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પાસે આવીશ, ત્યારે તમારા પાપીકર્મો માટે હું તમને શિક્ષ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ખ્રિસ્ત મારા થકી બોલે છે તેની સાબિતી જોઈએ છે. મારી સાબિતી એ છે કે તમને શિક્ષા કરવામાં ખ્રિ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ર્બળ નથી. પરંતુ તમારી વચ્ચે ખ્રિસ્ત સર્વશક્તિમ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સાચું છે કે જ્યારે ખ્રિસ્તને વધસ્તંભ પર મારી નાંખ્યો ત્યારે તે નિર્બળ હતો. પરંતુ અત્યા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સાર્મથ્ય વડે જીવિત છે. અને તે સાચું છે કે ખ્રિસ્તમય આપણે નિર્બળ છીએ. પરંતુ તમારા માટે,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્મથ્ય વડે અમે ખ્રિસ્તમાં જીવિત હોઈ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પોતાને ધ્યાનથી જુઓ. તમે વિશ્વાસમાં છો કે નહિ તેની પરીક્ષા કરો. તમે જાણો છો કે ઈસુ ખ્રિ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માં જીવે છે. પરંતુ જો તમે પરીક્ષામાં નિષ્કળ જશો, તો ખ્રિસ્ત તમારામાં સમાવિષ્ટ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મને આશા છે કે તમે જોશો કે અમે પરીક્ષામાં નિષ્કળ નથ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મે દેવને પ્રાર્થના કરીએ છીએ કે તમે કોઈ દુષ્કર્મો ન કરો. તે મહત્વનું નથી કે અમારી પરીક્ષણની સફળ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જુએ. પરંતુ એ મહત્વનું છે કે તમે જે યોગ્ય છે તે જ કરો, પછી ભલેને લોકો વિચારે કે અમે પરીક્ષણ 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ષ્ફળ ગયા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મે સત્યની વિરુંધ્ધ કશું જ કરી શકીએ નહિ. અમે માત્ર એ જ કરી શકીએ જે સત્ય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ો તમે શક્તિશાળી છો તો, નિર્બળ થવામાં અમને આનંદ છે. અને અમે પ્રાર્થના કરીએ છીએ કે તમે વધુ ને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ળ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જ્યારે તમારી સાથે નથી ત્યારે આ વાતો લખું છું. હું લખું છું જેથી જ્યારે હું આવું ત્યાર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ા કરવા માટે મારા સાર્મથ્યનો ઉપયોગ ના કરવો પડે. પ્રભુએ મને તે સાર્મથ્ય તમને પ્રબળ કરવા આપ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ે તમારો ધ્વંશ કર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વે, ભાઈઓ અને બહેનો, હું વિદાય લઈશ. સંપૂર્ણ થવાનો પ્રયત્ન કરજો. મેં તમને જે કરવાનું કહ્યું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જો. એકબીજા સાથે માનસિક રીતે સહમત થાઓ અને શાંતિમાં રહો. પછી પ્રેમ અને શાંતિનો દેવ તમારી સાથે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તમે એકબીજાને સલામ કહો ત્યારે એકબીજાને પવિત્ર ચુંબ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ના બધા જ પવિત્ર લોકો તમને સલામ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્રભુ ઈસુ ખ્રિસ્તની કૃપા, દેવની પ્રીતિ, અને પવિત્ર આત્માની સંગત તમો સર્વની સાથે રહો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2026-10-20T03:57:15Z</dcterms:created>
  <dcterms:modified xsi:type="dcterms:W3CDTF">2026-10-20T03:57:15Z</dcterms:modified>
  <dc:title>૨ કરિંથીઓને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