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 கீழ்ப்படியும்படி உங்களை அடிமைகளாக ஒப்புக்கொடுக்கிறீர்களோ, அதற்கே கீழ்ப்படிகிற அடிமைகளாயிருக்கிறீர்களென்று அறியீர்கள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 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 நடப்பிக்கும்படி முன்னே நீங்கள் உங்கள் அவயவங்களை அசுத்தத்திற்கும் அக்கிரமத்திற்கும் அடிமைகளாக ஒப்புக்கொடுத்ததுபோல, இப்பொழுது பரிசுத்தமானதை நடப்பிக்கும்படி உங்கள் அவயவங்களை நீதிக்கு அடிமைகளாக ஒப்புக்கொட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 கிடைத்தது? அவைகளின் முடிவு மரண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 உங்களுக்குக் கிடைக்கும் பலன், முடிவோ நித்தியஜீ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 நித்தியஜீ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 கூடா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 பெற்றதை அறியாமலிருக்கிறீர்கள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 ஜீவனுள்ளவர்களாய் நடந்துகொள்ளும்படிக்கு, அவருடைய மரணத்திற்குள்ளாக்கும் ஞானஸ்நானத்தினாலே கிறிஸ்துவுடனேகூட அடக்கம்பண்ணப்பட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 இணைக்கப்பட்டிருப்ப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 மனுஷன் அவரோடேகூடச் சிலுவையில் அறையப்பட்டதென்று அறிந்த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 ஆண்டுகொள்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 பிழைத்த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 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 சரீரத்தில் பாவம் ஆளாதிரு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 மரித்தோரிலிருந்து பிழைத்திருக்கிறவர்களாக தேவனுக்கு ஒப்புக்கொடுத்து, உங்கள் அவயவங்களை நீதிக்குரிய ஆயுதங்களாக தேவனுக்கு ஒப்புக்கொ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 உங்களை மேற்கொள்ளமாட்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 கீழ்ப்பட்டிருக்கிறபடியால் பாவஞ்செய்யலாமா? கூடா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 ദാസന്മാരായി അനുസരിപ്പാൻ നിങ്ങളെത്തന്നേ സമർപ്പിക്കയും നിങ്ങൾ അനുസരിച്ചു പോര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ന്നു ദാസന്മാർ ആകുന്നു എന്നു അറിയുന്നില്ലയോ? ഒന്നുകിൽ മരണത്തിന്നായി പാപത്തിന്റെ ദാസന്മ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െങ്കിൽ നീതിക്കായി അനുസരണത്തിന്റെ ദാസന്മാ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നിങ്ങൾ പാപത്തിന്റെ ദാസന്മാർ ആയിരുന്നുവെങ്കിലും നിങ്ങളെ പഠിപ്പിച്ച ഉപദേശരൂപ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പൂർവ്വം അനുസ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ാപത്തിൽനിന്നു സ്വാതന്ത്ര്യം ലഭിച്ചു നീതിക്കു ദാസന്മാരായിത്തീർന്നതുകൊണ്ടു ദൈവത്തിന്നു സ്തോ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ളുടെ ജഡത്തിന്റെ ബലഹീനതനിമിത്തം ഞാൻ മാനുഷരീതിയിൽ പറയുന്നു. നിങ്ങളുടെ അവയവ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ർമ്മത്തിന്നായി അശുദ്ധിക്കും അധർമ്മത്തിന്നും അടിമകളാക്കി സമർപ്പിച്ചതുപോലെ ഇപ്പോൾ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വങ്ങളെ വിശുദ്ധീകരണത്തിന്നായി നീതിക്കു അടിമകളാക്കി സമർപ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പാപത്തിന്നു ദാസന്മാരായിരുന്നപ്പോൾ നീതിയെ സംബന്ധിച്ചു സ്വതന്ത്രരാ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ക്കു അന്നു എന്തൊരു ഫലം ഉണ്ടായിരുന്നു? ഇപ്പോൾ നിങ്ങൾക്കു ലജ്ജ തോന്നുന്നതു തന്നേ.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സാനം മരണ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ഇപ്പോൾ പാപത്തിൽനിന്നു സ്വാതന്ത്ര്യം പ്രാപിച്ചു ദൈവത്തിന്നു ദാസന്മാരായ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ലഭിക്കുന്ന ഫലം വിശുദ്ധീകരണവും അതിന്റെ അന്തം നിത്യജീ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ാപത്തിന്റെ ശമ്പളം മരണമത്രേ; ദൈവത്തിന്റെ കൃപാവരമോ നമ്മുടെ കർത്താവായ യേശുക്രിസ്തുവിൽ നിത്യജീ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കയാൽ നാം എന്തു പറയേണ്ടു? കൃപ പെരുകേണ്ടതിന്നു പാപം ചെയ്തുകൊണ്ടിരിക്ക എന്നോ? ഒരുനാള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ാപസംബന്ധമായി മരിച്ചവരായ നാം ഇനി അതിൽ ജീവിക്കുന്നതു എ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ല്ല, യേശുക്രിസ്തുവിനോടു ചേരുവാൻ സ്നാനം ഏറ്റവരായ നാം എല്ലാവരും അവന്റെ മരണത്തിൽ പങ്കാളികളാ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ാനം ഏറ്റിരിക്കുന്നു എന്നു നിങ്ങൾ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നാം അവന്റെ മരണത്തിൽ പങ്കാളികളായിത്തീർന്ന സ്നാനത്താൽ അവനോടുകൂടെ കുഴിച്ചിടപ്പെ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 മരിച്ചിട്ടു പിതാവിന്റെ മഹിമയാൽ ജീവിച്ചെഴുന്നേറ്റതുപോലെ നാമും ജീവന്റെ പുതുക്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്റെ മരണത്തിന്റെ സാദൃശ്യത്തോടു നാം ഏകീഭവിച്ചവരായെങ്കിൽ പുനരുത്ഥാനത്തിന്റെ സാദൃശ്യ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ീ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ം ഇനി പാപത്തിന്നു അടിമപ്പെടാതവണ്ണം പാപശരീരത്തിന്നു നീക്കം വരേണ്ടതിന്നു നമ്മുടെ പഴയ മനുഷ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കൂടെ ക്രൂശിക്കപ്പെട്ടു എന്നു നാ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മരിച്ചവൻ പാപത്തിൽ നിന്നു മോചനം പ്രാ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ാം ക്രിസ്തുവിനോടുകൂടെ മരിച്ചു എങ്കിൽ അവനോടുകൂടെ ജീവിക്കും എന്നു വിശ്വ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്രിസ്തു മരിച്ചിട്ടു ഉയിർത്തെഴുന്നേറ്റിരിക്കയാൽ ഇനി മരിക്കയില്ല; മരണത്തിന്നു അവന്റെമേൽ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ൃത്വമില്ല എന്നു നാം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മരിച്ചതു പാപസംബന്ധമായി ഒരിക്കലായിട്ടു മരിച്ചു; അവൻ ജീവിക്കുന്നതോ ദൈവത്തിന്നു ജീ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്വണ്ണം നിങ്ങളും പാപ സംബന്ധമായി മരിച്ചവർ എന്നു ക്രിസ്തുയേശുവിൽ ദൈവത്തിന്നു ജീവിക്കുന്നവർ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എണ്ണ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പാപം നിങ്ങളുടെ മർത്യശരീരത്തിൽ അതിന്റെ മോഹങ്ങളെ അനുസരിക്കുമാറു ഇനി വാഴരു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ളുടെ അവയവങ്ങളെ അനീതിയുടെ ആയുധങ്ങളായി പാപത്തിന്നു സമർപ്പിക്കയും അരുതു.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ിട്ടു ജീവിക്കുന്നവരായും നിങ്ങളുടെ അവയവങ്ങളെ നീതിയുടെ ആയുധങ്ങളായും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ർപ്പ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ന്യായപ്രമാണത്തിന്നല്ല, കൃപെക്കത്രെ അധീനരാകയാൽ പാപം നിങ്ങളിൽ കർത്തൃത്വം നടത്തുകയ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എന്തു? ന്യായപ്രമാണത്തിന്നല്ല കൃപെക്കത്രെ അധീനരാകയാൽ നാം പാപം ചെയ്ക എന്നോ? ഒരുന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2026-10-20T03:33:33Z</dcterms:created>
  <dcterms:modified xsi:type="dcterms:W3CDTF">2026-10-20T03:33:33Z</dcterms:modified>
  <dc:title>റോമർ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