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அவர்களை நோக்கி: நான் கண்ட சொப்பனத்தைக் கேளுங்கள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ம் வயலில் அறுத்த அரிகளைக் கட்டிக்கொண்டிருந்தோம்; அப்பொழுது என்னுடைய அரிக்கட்டு நிமிர்ந்திருந்தது; உங்கள் அரிக்கட்டுகள் என் அரிக்கட்டைச் சுற்றி வணங்கி நின்றது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ம் வயலில் அறுத்த அரிகளைக் கட்டிக்கொண்டிருந்தோம்; அப்பொழுது என்னுடைய அரிக்கட்டு நிமிர்ந்திருந்தது; உங்கள் அரிக்கட்டுகள் என் அரிக்கட்டைச் சுற்றி வணங்கி நின்றது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ன் சகோதரர் அவனைப் பார்த்து: நீ எங்கள்மேல் துரைத்தனம் பண்ணுவாயோ? நீ எங்களை ஆளப்போகிறாயோ? என்று சொல்லி, அவனை அவன் சொப்பனங்களின் நிமித்தமும், அவன் வார்த்தைகளின் நிமித்தமும் இன்னும் அதிகமாய்ப் பகைத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ன் சகோதரர் அவனைப் பார்த்து: நீ எங்கள்மேல் துரைத்தனம் பண்ணுவாயோ? நீ எங்களை ஆளப்போகிறாயோ? என்று சொல்லி, அவனை அவன் சொப்பனங்களின் நிமித்தமும், அவன் வார்த்தைகளின் நிமித்தமும் இன்னும் அதிகமாய்ப் பகைத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வேறொரு சொப்பனம் கண்டு, தன் சகோதரரை நோக்கி: நான் இன்னும் ஒரு சொப்பனத்தைக் கண்டேன்; சூரியனும் சந்திரனும் பதினொரு நட்சத்திரங்களும் என்னை வணங்கினது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வேறொரு சொப்பனம் கண்டு, தன் சகோதரரை நோக்கி: நான் இன்னும் ஒரு சொப்பனத்தைக் கண்டேன்; சூரியனும் சந்திரனும் பதினொரு நட்சத்திரங்களும் என்னை வணங்கினது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ை அவன் தன் தகப்பனுக்கும் தன் சகோதரருக்கும் சொன்னபோது, அவன் தகப்பன் அவனைப் பார்த்து: நீ கண்ட இந்தச் சொப்பனம் என்ன? நானும் உன் தாயாரும் உன் சகோதரரும் தரைமட்டும் குனிந்து உன்னை வணங்க வருவோமோ? என்று அவனைக் கடிந்துகொண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ை அவன் தன் தகப்பனுக்கும் தன் சகோதரருக்கும் சொன்னபோது, அவன் தகப்பன் அவனைப் பார்த்து: நீ கண்ட இந்தச் சொப்பனம் என்ன? நானும் உன் தாயாரும் உன் சகோதரரும் தரைமட்டும் குனிந்து உன்னை வணங்க வருவோமோ? என்று அவனைக் கடிந்துகொண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சகோதரர் அவன்மேல் பொறாமை கொண்டார்கள்; அவன் தகப்பனோ அவன் சொன்னதை மனதிலே வைத்துக்கொண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, அவன் சகோதரர் சீகேமிலே தங்கள் தகப்பனுடைய ஆடுகளை மேய்க்கப் போ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இஸ்ரவேல் யோசேப்பை நோக்கி: உன் சகோதரர் சீகேமிலே ஆடுகளை மேய்க்கிறார்கள் அல்லவா? உன்னை அவர்களிடத்தில் அனுப்பப்போகிறேன், வா என்றான். அவன்: இதோ, போகிறேன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இஸ்ரவேல் யோசேப்பை நோக்கி: உன் சகோதரர் சீகேமிலே ஆடுகளை மேய்க்கிறார்கள் அல்லவா? உன்னை அவர்களிடத்தில் அனுப்பப்போகிறேன், வா என்றான். அவன்: இதோ, போகிறேன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: நீ போய், உன் சகோதரருடைய ேமம் எப்படி என்றும், ஆடுகள் எப்படி இருக்கிறது என்றும் பார்த்து, எனக்கு மறுசெய்தி கொண்டுவா என்று அவனுக்குச் சொல்லி, எபிரோன் பள்ளத்தாக்கிலே இருந்து அவனை அனுப்பினான்; அந்தப்படியே அவன் சீகேமுக்குப் போ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: நீ போய், உன் சகோதரருடைய ேமம் எப்படி என்றும், ஆடுகள் எப்படி இருக்கிறது என்றும் பார்த்து, எனக்கு மறுசெய்தி கொண்டுவா என்று அவனுக்குச் சொல்லி, எபிரோன் பள்ளத்தாக்கிலே இருந்து அவனை அனுப்பினான்; அந்தப்படியே அவன் சீகேமுக்குப் போ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ஒரு மனிதன் அவன் வெளியிலே வழிதப்பித் திரிகிறதைக்கண்டு, என்ன தேடுகிறாய்? என்று அவனைக் கேட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ஒரு மனிதன் அவன் வெளியிலே வழிதப்பித் திரிகிறதைக்கண்டு, என்ன தேடுகிறாய்? என்று அவனைக் கேட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வன்: என் சகோதரரைத் தேடுகிறேன், அவர்கள் எங்கே ஆடு மேய்க்கிறார்கள், சொல்லும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வன்: என் சகோதரரைத் தேடுகிறேன், அவர்கள் எங்கே ஆடு மேய்க்கிறார்கள், சொல்லும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 மனிதன்: அவர்கள் இவ்விடத்திலிருந்து போய்விட்டார்கள், தோத்தானுக்குப் போவோம் என்று அவர்கள் சொல்லக்கேட்டேன் என்றான்; அப்பொழுது யோசேப்பு தன் சகோதரரைத் தொடர்ந்துபோய், அவர்களைத் தோத்தானிலே கண்டுபிடி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 மனிதன்: அவர்கள் இவ்விடத்திலிருந்து போய்விட்டார்கள், தோத்தானுக்குப் போவோம் என்று அவர்கள் சொல்லக்கேட்டேன் என்றான்; அப்பொழுது யோசேப்பு தன் சகோதரரைத் தொடர்ந்துபோய், அவர்களைத் தோத்தானிலே கண்டுபிடி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அவனைத் தூரத்தில் வரக்கண்டு, அவன் தங்களுக்குச் சமீபமாய் வருமுன்னே, அவனைக் கொலைசெய்யும்படி சதியோசனைபண்ண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அவனைத் தூரத்தில் வரக்கண்டு, அவன் தங்களுக்குச் சமீபமாய் வருமுன்னே, அவனைக் கொலைசெய்யும்படி சதியோசனைபண்ண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வரை ஒருவர் நோக்கி: இதோ, சொப்பனக்காரன் வருகிறான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ம் அவனைக் கொன்று, இந்தக் குழிகள் ஒன்றிலே அவனைப் போட்டு, ஒரு துஷ்டமிருகம் அவனைப் பட்சித்தது என்று சொல்லுவோம் வாருங்கள்; அவனுடைய சொப்பனங்கள் எப்படி முடியும் பார்ப்போம் என்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ம் அவனைக் கொன்று, இந்தக் குழிகள் ஒன்றிலே அவனைப் போட்டு, ஒரு துஷ்டமிருகம் அவனைப் பட்சித்தது என்று சொல்லுவோம் வாருங்கள்; அவனுடைய சொப்பனங்கள் எப்படி முடியும் பார்ப்போம் என்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ரூபன் அதைக் கேட்டு, அவனை அவர்கள் கைக்குத் தப்புவித்து, அவனை அவன் தகப்பனிடத்துக்குத் திரும்பவும் கொண்டுபோக மனதுள்ளவனாய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ை நோக்கி: அவனைக் கொல்ல வேண்டாம், நீங்கள் இரத்தம் சிந்தலாகாது; நீங்கள் அவன்மேல் கை வையாமல், அவனை வனாந்தரத்திலுள்ள இந்தக் குழியிலே போட்டுவிடுங்கள் என்று சொல்லி, இவ்விதமாய் ரூபன் அவனை அவர்கள் கைக்குத் தப்புவித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ை நோக்கி: அவனைக் கொல்ல வேண்டாம், நீங்கள் இரத்தம் சிந்தலாகாது; நீங்கள் அவன்மேல் கை வையாமல், அவனை வனாந்தரத்திலுள்ள இந்தக் குழியிலே போட்டுவிடுங்கள் என்று சொல்லி, இவ்விதமாய் ரூபன் அவனை அவர்கள் கைக்குத் தப்புவித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ாக்கோபு தன் தகப்பன் தங்கியிருந்த கானான் தேசத்திலே குடியிரு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ாக்கோபுடைய சந்ததியின் வரலாறு: யோசேப்பு பதினேழு வயதிலே தன் சகோதரருடனே ஆடுகளை மேய்த்துக்கொண்டிருந்தான்; அந்த இளைஞன் பில்காள் சில்பாள் என்னும் தன் தகப்பனுடைய மறுமனையாட்டிகளின் குமாரரோடே இருந்து, அவர்களுடைய துன்மார்க்கத்தைத் தன் தகப்பனுக்குச் சொல்லிவருவ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ாக்கோபுடைய சந்ததியின் வரலாறு: யோசேப்பு பதினேழு வயதிலே தன் சகோதரருடனே ஆடுகளை மேய்த்துக்கொண்டிருந்தான்; அந்த இளைஞன் பில்காள் சில்பாள் என்னும் தன் தகப்பனுடைய மறுமனையாட்டிகளின் குமாரரோடே இருந்து, அவர்களுடைய துன்மார்க்கத்தைத் தன் தகப்பனுக்குச் சொல்லிவருவ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ாக்கோபுடைய சந்ததியின் வரலாறு: யோசேப்பு பதினேழு வயதிலே தன் சகோதரருடனே ஆடுகளை மேய்த்துக்கொண்டிருந்தான்; அந்த இளைஞன் பில்காள் சில்பாள் என்னும் தன் தகப்பனுடைய மறுமனையாட்டிகளின் குமாரரோடே இருந்து, அவர்களுடைய துன்மார்க்கத்தைத் தன் தகப்பனுக்குச் சொல்லிவருவ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முதிர்வயதிலே யோசேப்புத் தனக்குப் பிறந்ததினால், இஸ்ரவேல் தன் குமாரர் எல்லாரிலும் அவனை அதிகமாய் நேசித்து, அவனுக்குப் பலவருணமான அங்கியைச் செய்வித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முதிர்வயதிலே யோசேப்புத் தனக்குப் பிறந்ததினால், இஸ்ரவேல் தன் குமாரர் எல்லாரிலும் அவனை அதிகமாய் நேசித்து, அவனுக்குப் பலவருணமான அங்கியைச் செய்வித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முதிர்வயதிலே யோசேப்புத் தனக்குப் பிறந்ததினால், இஸ்ரவேல் தன் குமாரர் எல்லாரிலும் அவனை அதிகமாய் நேசித்து, அவனுக்குப் பலவருணமான அங்கியைச் செய்வித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ுடைய சகோதரர் எல்லாரிலும் அவனைத் தங்கள் தகப்பன் அதிகமாய் நேசிக்கிறதை அவன் சகோதரர் கண்டபோது, அவனோடே பட்சமாய்ப் பேசாமல் அவனைப் பகைத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ுடைய சகோதரர் எல்லாரிலும் அவனைத் தங்கள் தகப்பன் அதிகமாய் நேசிக்கிறதை அவன் சகோதரர் கண்டபோது, அவனோடே பட்சமாய்ப் பேசாமல் அவனைப் பகைத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ோசேப்பு ஒரு சொப்பனம் கண்டு, அதைத் தன் சகோதரருக்கு அறிவித்தான்; அதினிமித்தம் அவனை இன்னும் அதிகமாய்ப் பகைத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ோசேப்பு ஒரு சொப்பனம் கண்டு, அதைத் தன் சகோதரருக்கு அறிவித்தான்; அதினிமித்தம் அவனை இன்னும் அதிகமாய்ப் பகைத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ோசேப்பு தன் சகோதரரிடத்தில் சேர்ந்தபோது, யோசேப்பு உடுத்திக்கொண்டிருந்த பலவருண அங்கியை அவர்கள் கழற்றி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ோசேப்பு தன் சகோதரரிடத்தில் சேர்ந்தபோது, யோசேப்பு உடுத்திக்கொண்டிருந்த பலவருண அங்கியை அவர்கள் கழற்றி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ை எடுத்து, அந்தக் குழியிலே போட்டார்கள்; அது தண்ணீரில்லாத வெறுங்குழியாயிரு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, அவர்கள் போஜனஞ்செய்யும்படி உட்கார்ந்தார்கள்; அவர்கள் தங்கள் கண்களை ஏறெடுக்கும்போது, இதோ, கீலேயாத்திலிருந்து வருகிற இஸ்மவேலருடைய கூட்டத்தைக் கண்டார்கள்; அவர்கள் எகிப்துக்குக் கொண்டுபோகும்படி கந்தவர்க்கங்களையும் பிசின் தைலத்தையும் வெள்ளைப்போளத்தையும் ஒட்டகங்கள்மேல் ஏற்றிக்கொண்டு வ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, அவர்கள் போஜனஞ்செய்யும்படி உட்கார்ந்தார்கள்; அவர்கள் தங்கள் கண்களை ஏறெடுக்கும்போது, இதோ, கீலேயாத்திலிருந்து வருகிற இஸ்மவேலருடைய கூட்டத்தைக் கண்டார்கள்; அவர்கள் எகிப்துக்குக் கொண்டுபோகும்படி கந்தவர்க்கங்களையும் பிசின் தைலத்தையும் வெள்ளைப்போளத்தையும் ஒட்டகங்கள்மேல் ஏற்றிக்கொண்டு வந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யூதா தன் சகோதரரை நோக்கி: நாம் நம் சகோதரனைக் கொன்று, அவன் இரத்தத்தை மறைப்பதினால் லாபம் என்ன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ை இந்த இஸ்மவேலருக்கு விற்றுப்போடுவோம் வாருங்கள்; நமது கை அவன்மேல் படாதிருப்பதாக; அவன் நம்முடைய சகோதரனும் நம்முடைய மாம்சமுமாய் இருக்கிறானே என்றான். அவன் சகோதரர் அவன் சொல்லுக்கு இணங்கி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ை இந்த இஸ்மவேலருக்கு விற்றுப்போடுவோம் வாருங்கள்; நமது கை அவன்மேல் படாதிருப்பதாக; அவன் நம்முடைய சகோதரனும் நம்முடைய மாம்சமுமாய் இருக்கிறானே என்றான். அவன் சகோதரர் அவன் சொல்லுக்கு இணங்கி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 வர்த்தகரான மீதியானியர் கடந்துபோகிறபோது, அவர்கள் யோசேப்பை அந்தக் குழியிலிருந்து தூக்கியெடுத்து, அவனை இஸ்மவேலர் கையில் இருபது வெள்ளிக்காசுக்கு விற்றுப்போட்டார்கள். அவர்கள் யோசேப்பை எகிப்துக்குக் கொண்டுபோ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 வர்த்தகரான மீதியானியர் கடந்துபோகிறபோது, அவர்கள் யோசேப்பை அந்தக் குழியிலிருந்து தூக்கியெடுத்து, அவனை இஸ்மவேலர் கையில் இருபது வெள்ளிக்காசுக்கு விற்றுப்போட்டார்கள். அவர்கள் யோசேப்பை எகிப்துக்குக் கொண்டுபோ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ன்பு, ரூபன் அந்தக் குழியினிடத்துக்குத் திரும்பிப்போனபோது, யோசேப்பு குழியில் இல்லையென்று கண்டு, தன் வஸ்திரங்களைக் கிழித்துக்கொண்டு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ன்பு, ரூபன் அந்தக் குழியினிடத்துக்குத் திரும்பிப்போனபோது, யோசேப்பு குழியில் இல்லையென்று கண்டு, தன் வஸ்திரங்களைக் கிழித்துக்கொண்டு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ன் சகோதரரிடத்துக்குத் திரும்பி வந்து: இளைஞன் இல்லையே, ஐயோ! நான் எங்கே போவேன்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யோசேப்பின் அங்கியை எடுத்து, ஒரு வெள்ளாட்டுக் கடாவை அடித்து, அந்த அங்கியை இரத்தத்திலே தோய்த்து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ல வருணமான அந்த அங்கியைத் தங்கள் தகப்பனிடத்துக்கு அனுப்பி: இதை நாங்கள் கண்டெடுத்தோம், இது உம்முடைய குமாரன் அங்கியோ, அல்லவோ பாரும் என்று சொல்லச்சொன்ன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ல வருணமான அந்த அங்கியைத் தங்கள் தகப்பனிடத்துக்கு அனுப்பி: இதை நாங்கள் கண்டெடுத்தோம், இது உம்முடைய குமாரன் அங்கியோ, அல்லவோ பாரும் என்று சொல்லச்சொன்ன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ாக்கோபு அதைக் கண்டு, இது என் குமாரனுடைய அங்கிதான், ஒரு துஷ்டமிருகம் அவனைப் பட்சித்துப் போட்டது, யோசேப்பு பீறுண்டுபோனான் என்று புலம்பி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ாக்கோபு அதைக் கண்டு, இது என் குமாரனுடைய அங்கிதான், ஒரு துஷ்டமிருகம் அவனைப் பட்சித்துப் போட்டது, யோசேப்பு பீறுண்டுபோனான் என்று புலம்பி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தன் வஸ்திரங்களைக் கிழித்து, தன் அரையில் இரட்டுக் கட்டிக்கொண்டு, அநேகநாள் தன் குமாரனுக்காகத் துக்கித்துக்கொண்டிருந்த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தன் வஸ்திரங்களைக் கிழித்து, தன் அரையில் இரட்டுக் கட்டிக்கொண்டு, அநேகநாள் தன் குமாரனுக்காகத் துக்கித்துக்கொண்டிருந்த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ுடைய குமாரர் குமாரத்திகள் எல்லாரும் அவனுக்கு ஆறுதல் சொல்லவந்து நின்றார்கள்; ஆனாலும் அவன் ஆறுதலுக்கு இடங்கொடாமல், நான் துக்கத்தோடே என் குமாரனிடத்தில் பாதாளத்தில் இறங்குவேன் என்றான். இவ்விதமாய் அவனுடைய தகப்பன் அவனுக்காக அழுதுகொண்டிருந்த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ுடைய குமாரர் குமாரத்திகள் எல்லாரும் அவனுக்கு ஆறுதல் சொல்லவந்து நின்றார்கள்; ஆனாலும் அவன் ஆறுதலுக்கு இடங்கொடாமல், நான் துக்கத்தோடே என் குமாரனிடத்தில் பாதாளத்தில் இறங்குவேன் என்றான். இவ்விதமாய் அவனுடைய தகப்பன் அவனுக்காக அழுதுகொண்டிருந்த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 மீதியானியர் யோசேப்பை எகிப்திலே பார்வோனின் பிரதானியும் தலையாரிகளுக்கு அதிபதியுமாகிய போத்திபார் என்பவனிடத்தில் விற்ற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 மீதியானியர் யோசேப்பை எகிப்திலே பார்வோனின் பிரதானியும் தலையாரிகளுக்கு அதிபதியுமாகிய போத்திபார் என்பவனிடத்தில் விற்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યૂસફે કહ્યું, “સાંભળો, મેં એક સ્વપ્ન જોયુ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આપણે બધા ખેતરમાં ઘઉંના પૂળા બાંધતા હતા. એવામાં માંરો પૂળો ટટાર ઊભો રહ્યો અને તમાંરા પૂળાએ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સપાસ ભેગા થઈને માંરા પૂળાને પ્રણામ કર્ય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ના ભાઈઓએ કહ્યું, “શું તું એમ માંને છે કે, આનો અર્થ એ છે કે, તું રાજા થઈને અમાંરા પર શાસન કરીશ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 સ્વપ્ન વિષે યૂસફે જે વાત કરી તેને કારણે તેઓ તેના પર પહેલાં કરતાં વધારે ઘૃણા કરતા થ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છી યૂસફને બીજું સ્વપ્ન આવ્યું, તે તેણે પોતાના ભાઈઓને કહ્યું. “મેં બીજા સ્વપ્નમાં સૂર્ય, ચંદ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અગિયાર નક્ષત્રોને મને વંદન કરતા જોય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જ્યારે યૂસફે પિતાને તેનાં સ્વપ્ન વિષે કહ્યંુ ત્યારે તેના પિતાએ તેને ઠપકો આપ્યો અને કહ્યું, “ત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 સ્વપ્નનો અર્થ શો? શું તું એમ સમજે છે કે, હું તારી માંતા તથા તારા ભાઈઓ તને સાષ્ટાંગ પ્રણામ કરીશુ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ના ભાઈઓ તો તેની ઈર્ષ્યા કરતાં રહ્યાં. પણ તેના પિતા આ બાબતનો ગંભીરતાથી વિચાર કરવા લાગ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એક વખત યૂસફના ભાઈઓ પિતાના ઘેટાંબકરાં ચરાવવા માંટે શખેમ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છી ઇસ્રાએલે યૂસફને કહ્યું, “શખેમ જા, તારા ભાઈઓ શખેમમાં ઘેટાં બકરાં ચરાવે છે. ચાલ, હું તને તેમ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સે મોકલું છું.”યૂસફે કહ્યું, “હું જઈશ, હું તૈયાર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યૂસફના પિતાએ કહ્યું, “જા અને તપાસ કર. તારા ભાઇઓ અને ઘેટાં બકરાં કુશળ છે કે, કેમ?”જોઈ આવ ને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ે.” એમ કહીને તેણે તેને હેબ્રોનની ખીણમાં થઈ શખેમ જવા મોકલ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યૂસફ શખેમમાં ખોવાઈ ગયો. એક માંણસે તેના ખેતરમાં આમતેમ રખડતો જોયો. તે માંણસે પૂછયું. “તું ક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ોધે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યૂસફે જવાબ આપ્યો, “હું માંરા ભાઈઓને શોધું છું; શું તમે બતાવી શકો છો કે, તેઓ કઈ જગ્યાએ ઘેટાંબકર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રાવે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7પેલા માંણસે કહ્યું, “તેઓ તો ચાલ્યા ગયા છે. મેં તેમને એમ વાત કરતાં સાંભળ્યા હતા કે, ચાલો, આપ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ોથાન જઈએ.” આથી યૂસફ પોતાના ભાઈઓની પાછળ ગયો અને તેઓ તેને દોથાનમાં મળ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યૂસફના ભાઈઓએ તેને દૂરથી આવતાં જોયો અને એ તેમની પાસે આવી પહોંચે તે પહેલાં જ એને માંરી નાખ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ટેનું ષડયંત્ર તેમણે રચ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ભાઈઓએ એકબીજાને કહ્યું, “જુઓ, પેલો સ્વપ્ન જોવાવાળો યૂસફ આવે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ચાલો તક મળતાં આપણે તેને માંરી નાખીએ અને કોઈ હવડ કૂવામાં નાખી દઈએ. અને આપણે આપણા પિતાને કહીશ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, તેને કોઈ જંગલી જાનવર ખાઈ ગયું છે. પછી આપણે જોઈશું કે, એના સ્વપ્નોનું શું થાય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રંતુ રૂબેન યૂસફને બચાવવા માંગતો હતો. રૂબેને કહ્યું, “આપણે એનો જીવ ન લ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રણના આ ખાલી કૂવામાં એને નાખી દો, પણ એને કોઈ ઈજા ન કરશો.” રૂબેનની યોજના એને બીજા ભાઇઓના હાથ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ચાવી લઈને પિતાને સુપ્રત કરવાન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ાકૂબ જે પ્રદેશમાં એના પિતા આવીને વસ્યા હતાં તે દેશમાં એટલે કે, કનાન દેશમાં 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યાકૂબના પરિવારની આ કથા છે.યૂસફ 17 વર્ષનો યુવાન હતો. તેનું કામ ઘેટાંબકરાંને ચરાવવાનું અને તેમ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ખભાળ રાખવાનું હતું. યૂસફ આ કામ પોતાના ભાઈઓ એટલે કે, બિલ્હાહ તથા ઝિલ્પાહના પુત્રોની સાથે કર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બિલ્હાહ અને ઝિલ્પાહ તેના પિતાની પત્નીઓ હતી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યૂસફ પોતાના ભાઈઓના દુકૃત્યો વિષે તેના પિતાને જાણ કરતો હતો. તેના પિતા ઇસ્રાએલ વૃદ્વ હતાં ત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ૂસફનો જન્મ થયો હતો. તેથી ઇસ્રાએલ બીજા પુત્રો કરતા વધારે પ્રેમ યૂસફને કરતો હતો; અને તેણે યૂસફ માં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 લાંબી બાંયનો રંગીન ઝભ્ભો પણ સિવડાવ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બીજા પુત્રો કરતા પિતાને યૂસફ પર વિશેષ પ્રેમ છે તેના ભાઈઓએ જોતા તેઓ તેના ભાઇ યૂસફને ઘૃણા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ગ્યા અને તેઓ તેની સાથે મૈત્રીભાવથી વાત કરી શકતા નહો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એક વખત યૂસફે એક વિચિત્ર સ્વપ્ન જોયું. અને પછી યૂસફે આ સ્વપ્નની બાબતમાં પોતાના ભાઈઓને વાત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થી તેના ભાઈઓ તેને પહેલા કરતાં વધુ ઘૃણા કરવા લાગ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યૂસફ તેના ભાઈઓની પાસે આવ્યો ત્યારે એણે પેલો લાંબી બાંયનો સુંદર ડગલો પહેર્યો હતો, તેને ફાડ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ારી લ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પછી તેઓએ એને લઈ જઈને હવડ કૂવામાં ફેંકી દીધો. કૂવામાં પાણી નહો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પછી યૂસફના ભાઈઓ ખાવા બેઠા. તેમણે નજર કરી, તો ઇશ્માંએલીઓનો એક સંઘ ગિલઆદથી આવતો હતો; અને તેઓ ઊં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 અનેક સુગંધીઓ તથા લોબાન તથા બોળ લાદીને મિસર લઈ જ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યહૂદાએ પોતાના ભાઈઓને કહ્યું, “આપણે આપણા ભાઈની હત્યા કરીએ અને તેનું રકત છુપાવી દઈએ તેથી શો ફાયદ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ચાલો, આપણે તેને ઇશ્માંએલીઓને વેચી દઈએ, અને તેને કોઈ ઈજા ન કરીએ, કારણ તે આપણો ભાઈ છે તથા આપણું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હી છે.” અને તેના ભાઈઓ તેની સાથે સંમત થ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તે સમયે ત્યાંથી કેટલાક મિદ્યાની વેપારીઓ પસાર થતાં હતા; તેથી ભાઈઓએ યૂસફને કૂવામાંથી બહાર કાઢ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20 રૂપામહોરમાં વેપારીઓને વેચી દીધો. તેથી તેઓ યૂસફને મિસર લઈ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રૂબેન કૂવા પાસે પાછો આવ્યો; જોયું તો કૂવામાં યૂસફ ન હતો; શોકના માંર્યા તેણે પોતાનાં લૂંગડ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ાડ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પછી તેણે પોતાના ભાઈઓ પાસે પાછા આવીને કહ્યું, “અરે! છોકરો તો નથી; હવે હું શું કરું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પછી તેઓએ યૂસફનો ઝભ્ભો લીધો, અને બકરાંને કાપીને તેના રકતમાં તે ઝભ્ભો બોળી કાઢ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અને પછી તે રંગીન લીલી બાંયવાળો ઝભ્ભો પોતાના પિતાને મોકલી આપ્યો અને કહેવડાવ્યું કે, “આ અમને જડ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; તે તમાંરા પુત્રનો છે કે, નહિ એ તમે ઓળખી લેજ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તે ઓળખ્યો, ને કહ્યું, “આ તો માંરા પુત્રનો ઝભ્ભો છે; કોઈ જંગલી પશુએ તેને ફાડી ખાધો છે; જરૂ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ૂસફને ફાડી ખાધ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પછી યાકૂબે પોતાનાં વસ્રો ફાડી નાંખ્યાં અને ઢીલો ઝભ્ભો પહેર્યો અને ધણા દિવસ સુધી તેણે પુત્ર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રણનો શોક પાળ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અને એના બધા પુત્ર-પુત્રીઓએ તેને દિલાસો આપવાનો પ્રયત્ન કર્યો; પણ તે શાંત થયો નહિ અને તેણ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માંરા મરવાના દિવસ સુધી હું શોક કર્યા કરીશ.” આમ તેના પિતાએ વિલાપ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તે સમય દરમ્યાન પેલા મિધાનીઓએ યૂસફને મિસરમાં ફારુનના એક અમલદાર, અંગરક્ષકોના અધિકારી પોટીફાર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ેચી દ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2026-10-20T03:33:28Z</dcterms:created>
  <dcterms:modified xsi:type="dcterms:W3CDTF">2026-10-20T03:33:28Z</dcterms:modified>
  <dc:title>ઉત્પત્તિ : 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