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7501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 இயேசுவைப் போல் அழகுள்ளோர் யாரையும் இப்பூவினில்
இதுவரை கண்டதில்லை காண்பதுமில்லை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ூரண அழகுள்ளவரே பூவில் எந்தன் வாழ்க்கையதில்
நீரே போதும் வேறே வேண்டாம் எந்தன் அன்பர் இயேசுவே
மண்ணுக்காக மாணிக்கத்தை விட்டிடமாட்டே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சம்பூரண அழகுள்ளோர் என்னை மீட்டுக் கொண்டீரே
சம்பூரணமாக என்னை உந்தனுக்கீந்தே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எருசலேம் குமாரிகள் எத்தனை வளைந்தோராய்
உம்மில் உள்ள எந்தன் அன்பை நீக்க முயன்றா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லோக சுக மேன்மையெல்லாம் எந்தனை கவர்ச்சித்தால்
பாவ சோதனைகளெல்லாம் என்னை சோதித்தால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 நீர்மேல் மோதும் குமிழிபோல் மின்னும் ஜடமோகமே
என் மேல் வந்து வேகமாக மோதியடித்தால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. தினந்தோறும் உம்மில் உள்ள அன்பு என்னில் பொங்குதே
நேசரே நீர் வேகம் வந்து என்னைச் சேரும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2">
  <a:themeElements>
    <a:clrScheme name="Theme6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2026-10-31T14:59:04Z</dcterms:created>
  <dcterms:modified xsi:type="dcterms:W3CDTF">2026-10-31T14:59:04Z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