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presProps" Target="presProps.xml"/>
  <Relationship Id="rId35" Type="http://schemas.openxmlformats.org/officeDocument/2006/relationships/viewProps" Target="viewProps.xml"/>
  <Relationship Id="rId3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38817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9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ின் நாமம் அன்பின் நாம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9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ன்பம் சுரந்திடும் மதுர நாம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9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கூனர் நிமிர்ந்தி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9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ெவிடர் கேட்டி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9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வம் போக்கி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9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ரலோக நாமம் – இயேச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9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சாத்தான் வீழ்ந்தி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9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த்தியம் ஓங்கி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9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பையில் நிறைந்தி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9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ுண்ணிய நாமம் – இயேச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9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வஞ்சகம் நீங்கி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9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ஞ்சம் பெற்றி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9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ஞ்சையில் நிறைந்தி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9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ுனித நாமம் – இயேச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9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வறுமை நீக்கி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9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ருமை பெற்றி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9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ளத்தில் நிறைந்தி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9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ல்ல நாமம் – இயேச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9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அநீதி நீக்கி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9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தி பெற்றி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9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ுருதி சிந்தி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9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ுறைவில்லாத நாமம் – இயேச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9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. உண்மை வளர்ந்தி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9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ஊக்கம் உயர்ந்தி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9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ரிமை நிறைந்தி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9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ன்னத நாமம் – இயேச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9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7. அறுவடை பெருகி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9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ட்களை அழைத்தி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9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வியைப் பொழிந்தி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9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னந்த நாமம் – இயேச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9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">
  <a:themeElements>
    <a:clrScheme name="Theme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2026-10-30T14:51:45Z</dcterms:created>
  <dcterms:modified xsi:type="dcterms:W3CDTF">2026-10-30T14:51:45Z</dcterms:modified>
  <dc:title>துதிப் பாடல்கள் : 494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