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ன்னுடைய தேவன், அதிகாலமே உம்மைத் தேடுகிறேன்; வறண்டதும் விடாய்த்ததும் தண்ணீரற்றதுமான நிலத்திலே என் ஆத்துமா உம்மேல் தாகமாயிருக்கிறது. என் மாம்சமானது உம்மை வாஞ்ச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யே பரிசுத்த ஸ்தலத்தில் உம்மைப்பார்க்க ஆசையாயிருந்து உமது வல்லமையையும் உமது மகிமைய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ீவனைப்பார்க்கிலும் உமது கிருபை நல்லது; என் உதடுகள் உம்மைத் துத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ஜீவனுள்ளமட்டும் நான் உம்மைத் துதித்து, உமது நாமத்தைச் சொல்லிக் கையெ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 உதடுகளால் உம்மைப் போ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ணத்தையும் கொழுப்பையும் உண்டதுபோல என் ஆத்துமா திருப்தியாகும்; என் வாய் ஆனந்தக்களிப்புள்ள உதடுகளால் உம்மைப் போற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டுக்கையின்மேல் நான் உம்மை நினைக்கும்போது இராச்சாமங்களில் உம்மைத் தியான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ுணையாயிருந்ததினால், உமது செட்டைகளின் நிழலிலே களிகூர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 உம்மைத் தொடர்ந்து பற்றிக்கொண்டிருக்கிறது; உமது வலதுகரம் என்னைத் தாங்கு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னை அழிக்கத் தேடுகிறவர்களோ, பூமியின் தாழ்விடங்களில் இறங்க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ட்டயத்தால், விழுவார்கள்; நரிகளுக்கு இரையா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வோ தேவனில் களிகூருவார்; அவர்பேரில் சத்தியம்பண்ணுகிறவர்கள் யாவரும் மேன்மைபாராட்டுவார்கள்; பொய் பேசுகிறவர்களின் வாய் அடைக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পনিই আমার ঈশ্বর| আমি আপনাকে ভীষণভাবে চাই| রৌদ্রদগ্ধ শুকনো জমির মত, আমার দেহ ও আত্ম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ৃষ্ণার্ত হয়ে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্যাঁ, আপনার মন্দিরে আমি আপনাকে দেখেছি| আপনার শক্তি এবং মহিমাও আমি দেখ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ার ভালোবাসা জীবনের চেয়েও উত্তম| আমার ওষ্ঠদ্বয আপনারই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্যাঁ, আমার এ জীবনে আমি আপনারই প্রশংসা করবো| আপনার পবিত্র নামে আমি দু-হাত তুলে প্রার্থন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এমনই সন্তুষ্ট হব য়েন আমি সব থেকে সেরা খাবার খেয়েছি| এবং আমার আনন্দপ্লুত মুখ দিয়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ই প্রশংস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খন আমি বিছানায় শুতে যাবো তখন আমি আপনাকে স্মরণ করবো| মধ্যরাত্রে আমি আপনার ধ্যা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ি সত্যিই আমাকে সাহায্য করেছেন! আপনি যখন আমায় সুরক্ষা দেন তখন আমি আনন্দোল্লাস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র আত্মা আপনাকে জড়িয়ে ধরে থাকে| আপনার ডান হাত আমাকে সহায়তা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রা আমায় মেরে ফেলতে ইচ্ছা করে ওরা সবাই ধ্বংসপ্রাপ্ত হবে| ওরা ওদের কবরে তলিয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রবারির দ্বারা ওদের মৃত্যু হবে| বুনো কুকুর ওদের মৃতদেহ ছিঁড়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রাজা দায়ূদ তাঁর ঈশ্বরকে নিয়েই সুখী হবে এবং যারা তাঁকে মান্য করে তারাই ঈশ্বরের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কেন? কারণ তিনি সব মিথ্যাবাদীকে পরাজ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2026-10-21T06:38:09Z</dcterms:created>
  <dcterms:modified xsi:type="dcterms:W3CDTF">2026-10-21T06:38:09Z</dcterms:modified>
  <dc:title>গীতসংহিতা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