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தூதன் பாதாளத்தின் திறவுகோலையும் பெரிய சங்கிலியையும் தன் கையிலே பிடித்துக்கொண்டு வானத்திலிருந்திறங்கிவரக்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 தூதன் பாதாளத்தின் திறவுகோலையும் பெரிய சங்கிலியையும் தன் கையிலே பிடித்துக்கொண்டு வானத்திலிருந்திறங்கிவரக்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சாசென்றும் சாத்தானென்றும் சொல்லப்பட்ட பழைய பாம்பாகிய வலுசர்ப்பத்தை அவன் பிடித்து, அதை ஆயிரம் வருஷமளவுங் கட்டிவைத்து, அந்த ஆயிரம் வருஷம் நிறைவேறும்வரைக்கும் தமது ஜனங்களை மோசம்போக்காதபடிக்கு அதைப் பாதாளத்திலே தள்ளியடைத்து, அதின்மேல் முத்திரைபோ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ப் பின்பு அது கொஞ்சக்காலம் விடுதலையா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, நான் சிங்காசனங்களைக் கண்டேன்; அவைகளின்மேல் உட்கார்ந்தார்கள்; நியாயத்தீர்ப்புக் கொடுக்கும்படி அவர்களுக்கு அதிகாரம் அளிக்கப்பட்டது. இயேசுவைப்பற்றிய சாட்சியினிமித்தமும் தேவனுடைய வசனத்தினிமித்தமும் சிரச்சேதம்பண்ணப்பட்டவர்களுடைய ஆத்துமாக்களையும், மிருகத்தையாவது அதின் சொரூபத்தையாவது வணங்காமலும் தங்கள் நெற்றியிலும் தங்கள் கையிலும் அதின் முத்திரையைத் தரித்துக்கொள்ளாமலும் இருந்தவர்களையும் கண்டேன். அவர்கள் உயிர்த்து கிறிஸ்துவுடனேகூட ஆயிரம் வருஷம் அரசாண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ரணமடைந்த மற்றவர்கள் அந்த ஆயிரம் வருஷம் முடியுமளவும் உயிரடையவில்லை. இதுவே முதலாம் உயிர்த்தெழுதல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தலாம் உயிர்த்தெழுதலுக்குப் பங்குள்ளவன் பாக்கியவானும் பரிசுத்தவானுமாயிருக்கிறான்; இவர்கள்மேல் இரண்டாம் மரணத்திற்கு அதிகாரமில்லை. இவர்கள் தேவனுக்கும் கிறிஸ்துவுக்கும் முன்பாக, ஆசாரியராயிருந்து, அவரோடேகூட ஆயிரம் வருஷம் அரசாள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்த ஆயிரம் வருஷம் முடியும்போது சாத்தான் தன் காவலிலிருந்து விடுதலையாக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ன் நான்கு திசைகளிலுமுள்ள ஜாதிகளாகிய கோகையும் மாகோகையும் மோசம்போக்கும்படிக்கும், அவர்களை யுத்தத்திற்குக் கூட்டிக்கொள்ளும்படிக்கும் புறப்படுவான்; அவர்களுடைய தொகை கடற்கரை மணலத்தனைய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ின் நான்கு திசைகளிலுமுள்ள ஜாதிகளாகிய கோகையும் மாகோகையும் மோசம்போக்கும்படிக்கும், அவர்களை யுத்தத்திற்குக் கூட்டிக்கொள்ளும்படிக்கும் புறப்படுவான்; அவர்களுடைய தொகை கடற்கரை மணலத்தனைய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பூமியெங்கும் பரம்பி, பரிசுத்தவான்களுடைய பாளையத்தையும், பிரியமான நகரத்தையும் வளைந்துகொண்டார்கள்; அப்பொழுது தேவனால் வானத்திலிருந்து அக்கினி இறங்கி அவர்களைப் பட்சித்துப்போட்ட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பூமியெங்கும் பரம்பி, பரிசுத்தவான்களுடைய பாளையத்தையும், பிரியமான நகரத்தையும் வளைந்துகொண்டார்கள்; அப்பொழுது தேவனால் வானத்திலிருந்து அக்கினி இறங்கி அவர்களைப் பட்சித்துப்போட்ட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அவர்களை மோசம்போக்கின பிசாசானவன், மிருகமும் கள்ளத்தீர்க்கதரிசியுமிருக்கிற இடமாகிய அக்கினியும் கந்தகமுமான கடலிலே தள்ளப்பட்டான். அவர்கள் இரவும் பகலும் சதாகாலங்களிலும் வாதிக்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அவர்களை மோசம்போக்கின பிசாசானவன், மிருகமும் கள்ளத்தீர்க்கதரிசியுமிருக்கிற இடமாகிய அக்கினியும் கந்தகமுமான கடலிலே தள்ளப்பட்டான். அவர்கள் இரவும் பகலும் சதாகாலங்களிலும் வாதிக்க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நான் பெரிய வெள்ளைச் சிங்காசனத்தையும் அதின்மேல் வீற்றிருக்கிறவரையும் கண்டேன்; அவருடைய சமுகத்திலிருந்து பூமியும் வானமும் அகன்றுபோயின; அவைகளுக்கு இடங்காணப்ப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, நான் பெரிய வெள்ளைச் சிங்காசனத்தையும் அதின்மேல் வீற்றிருக்கிறவரையும் கண்டேன்; அவருடைய சமுகத்திலிருந்து பூமியும் வானமும் அகன்றுபோயின; அவைகளுக்கு இடங்காணப்பட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ரித்தோராகிய சிறியோரையும் பெரியோரையும் தேவனுக்கு முன்பாக நிற்கக்கண்டேன்; அப்பொழுது புஸ்தகங்கள் திறக்கப்பட்டன; ஜீவபுஸ்தகம் என்னும் வேறொரு புஸ்தகமும் திறக்கப்பட்டது; அப்பொழுது அந்தப் புஸ்தகங்களில் எழுதப்பட்டவைகளின்படியே மரித்தோர் தங்கள் தங்கள் கிரியைகளுக்குத்தக்கதாக நியாயத்தீர்ப்படை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ுத்திரம் தன்னிலுள்ள மரித்தோரை ஒப்புவித்தது; மரணமும் பாதாளமும் தங்களிலுள்ள மரித்தோரை ஒப்புவித்தன. யாவரும் தங்கள் தங்கள் கிரியைகளின்படியே நியாயத்தீர்ப்படை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ுத்திரம் தன்னிலுள்ள மரித்தோரை ஒப்புவித்தது; மரணமும் பாதாளமும் தங்களிலுள்ள மரித்தோரை ஒப்புவித்தன. யாவரும் தங்கள் தங்கள் கிரியைகளின்படியே நியாயத்தீர்ப்படை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ரணமும் பாதாளமும் அக்கினிக்கடலிலே தள்ளப்பட்டன. இது இரண்டாம் மரண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புஸ்தகத்திலே எழுதப்பட்டவனாகக் காணப்படாதவனெவனோ அவன் அக்கினிக்கடலிலே தள்ள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ഒരു ദൂതൻ അഗാധത്തിന്റെ താക്കോലും ഒരു വലിയ ചങ്ങലയും കയ്യിൽ പിടിച്ചുകൊണ്ടു സ്വർഗ്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ഇറങ്ങു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പിശാചും സാത്താനും എന്നുള്ള പഴയ പാമ്പായ മഹാസർപ്പത്തെ പിടിച്ചു ആയിരം ആണ്ടേക്കു ചങ്ങലയ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യിരം ആണ്ടു കഴിയുവോളം ജാതികളെ വഞ്ചിക്കാതിരിപ്പാൻ അവനെ അഗാധത്തിൽ തള്ളിയിട്ടു അടെച്ചുപൂട്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ീതെ മുദ്രയിടുകയും ചെയ്തു. അതിന്റെ ശേഷം അവനെ അല്പകാലത്തേക്കു അഴിച്ചു വിടേണ്ടത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ന്യായാസനങ്ങളെ കണ്ടു; അവയിൽ ഇരിക്കുന്നവർക്കു ന്യായവിധിയുടെ അധികാരം കൊടുത്തു; യേശു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്യവും ദൈവവചനവും നിമിത്തം തല ഛേദിക്കപ്പെട്ടവരും മൃഗത്തെയോ അതിന്റെ പ്രതിമയെയ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ക്കാതിരുന്നവരും നെറ്റിയിലും കൈമേലും അതിന്റെ മുദ്ര കൈക്കൊള്ളാതിരുന്നവരുമായവരുടെ ആത്മാക്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കണ്ടു. അവർ ജീവിച്ചു ആയിരമാണ്ടു ക്രിസ്തുവിനോടുകൂടി വാ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രിച്ചവരിൽ ശേഷമുള്ളവർ ആയിരം ആണ്ടു കഴിയുവോളം ജീവ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തു ഒന്നാമത്തെ പുനരുത്ഥാനം. ഒന്നാമത്തെ പുനരുത്ഥാനത്തിൽ പങ്കുള്ളവൻ ഭാഗ്യവാനും വിശുദ്ധനും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മേൽ രണ്ടാം മരണത്തിന്നു അധികാരം ഇല്ല; അവർ ദൈവത്തിന്നും ക്രിസ്തുവിന്നും പുരോഹിതന്മാ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നോടുകൂടെ ആയിരം ആണ്ടു വാ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യിരം ആണ്ടു കഴിയുമ്പോഴോ സാത്താനെ തടവിൽ നിന്നു അഴിച്ചുവ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ഭൂമിയുടെ നാലു ദിക്കിലുമുള്ള ജാതികളായി സംഖ്യയിൽ കടല്പുറത്തെ മണൽപോലെയുള്ള ഗോഗ്, മാഗോഗ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വരെ യുദ്ധത്തിന്നായി കൂട്ടിച്ചേർക്കേണ്ടതിന്നു വശീകരിപ്പാൻ 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ഭൂമിയിൽ പരക്കെ ചെന്നു വിശുദ്ധന്മാരുടെ പാളയത്തെയും പ്രിയനഗരത്തെയും വളയും; എന്നാൽ ആകാ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 തീ ഇറങ്ങി അവര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െ വഞ്ചിച്ച പിശാചിനെ മൃഗവും കള്ളപ്രവാചകനും കിടക്കുന്ന ഗന്ധകത്തീപ്പൊയ്കയിലേക്കു തള്ളിയിട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ന്നേക്കും രാപ്പകൽ ദണ്ഡനം സഹ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വലിയോരു വെള്ളസിംഹാസനവും അതിൽ ഒരുത്തൻ ഇരിക്കുന്നതും കണ്ടു; അവന്റെ സന്നിധിയിൽനിന്നു ഭൂമ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വും ഓടിപ്പോയി; അവയെ പിന്നെ ക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മരിച്ചവർ ആബാലവൃദ്ധം സിംഹാസനത്തിൻ മുമ്പിൽ നില്ക്കുന്നതും കണ്ടു; പുസ്തകങ്ങൾ തുറന്നു; ജീ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സ്തകം എന്ന മറ്റൊരു പുസ്തകവും തുറന്നു; പുസ്തകങ്ങളിൽ എഴുതിയിരുന്നതിന്നു ഒത്തവണ്ണം മരിച്ച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പ്രവൃത്തികൾക്കടുത്ത ന്യായവിധി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മുദ്രം തന്നിലുള്ള മരിച്ചവരെ ഏല്പിച്ചുകൊടുത്തു; മരണവും പാതാളവും തങ്ങളിലുള്ള മരിച്ച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കൊടുത്തു; ഓരോരുത്തന്നു അവനവന്റെ പ്രവൃത്തികൾക്കടുത്ത വിധി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രണത്തെയും പാതാളത്തെയും തീപ്പൊയ്കയിൽ തള്ളിയിട്ടു; ഈ തീപ്പൊയ്ക രണ്ടാമത്തെ മര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ജീവപുസ്തകത്തിൽ പേരെഴുതിക്കാണാത്ത ഏവനെയും തീപ്പൊയ്കയിൽ തള്ളി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2026-10-21T10:23:59Z</dcterms:created>
  <dcterms:modified xsi:type="dcterms:W3CDTF">2026-10-21T10:23:59Z</dcterms:modified>
  <dc:title>വെളിപാട്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