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presProps" Target="presProps.xml"/>
  <Relationship Id="rId97" Type="http://schemas.openxmlformats.org/officeDocument/2006/relationships/viewProps" Target="viewProps.xml"/>
  <Relationship Id="rId9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ring the tribe of Levi near, and present them before Aaron the priest, that they may minister unto him.]]></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ring the tribe of Levi near, and present them before Aaron the priest, that they may minister unto him.]]></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shall keep his charge, and the charge of the whole congregation before the tabernacle of the congregation, to do the service of the tabernacl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shall keep his charge, and the charge of the whole congregation before the tabernacle of the congregation, to do the service of the tabernacl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y shall keep all the instruments of the tabernacle of the congregation, and the charge of the children of Israel, to do the service of the tabernacle.]]></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y shall keep all the instruments of the tabernacle of the congregation, and the charge of the children of Israel, to do the service of the tabernacle.]]></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you shall give the Levites unto Aaron and to his sons: they are wholly given unto him out of the children of Israel.]]></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you shall give the Levites unto Aaron and to his sons: they are wholly given unto him out of the children of Israel.]]></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appoint Aaron and his sons, and they shall wait on their priest's office: and the stranger that comes nigh shall be put to death.]]></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appoint Aaron and his sons, and they shall wait on their priest's office: and the stranger that comes nigh shall be put to death.]]></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se also are the generations of Aaron and Moses in the day that the LORD spoke with Moses in mount Sinai.]]></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poke unto Moses, saying,]]></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 behold, I have taken the Levites from among the children of Israel instead of all the firstborn that opens the womb among the children of Israel: therefore the Levites shall be min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 behold, I have taken the Levites from among the children of Israel instead of all the firstborn that opens the womb among the children of Israel: therefore the Levites shall be min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Because all the firstborn are mine; for on the day that I stroke all the firstborn in the land of Egypt I hallowed unto me all the firstborn in Israel, both man and beast: mine shall they be: I am the LOR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Because all the firstborn are mine; for on the day that I stroke all the firstborn in the land of Egypt I hallowed unto me all the firstborn in Israel, both man and beast: mine shall they be: I am the LOR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Because all the firstborn are mine; for on the day that I stroke all the firstborn in the land of Egypt I hallowed unto me all the firstborn in Israel, both man and beast: mine shall they be: I am the LOR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spoke unto Moses in the wilderness of Sinai, saying,]]></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Number the children of Levi after the house of their fathers, by their families: every male from a month old and upward shall you number the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Number the children of Levi after the house of their fathers, by their families: every male from a month old and upward shall you number the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Moses numbered them according to the word of the LORD, as he was commande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se are the names of the sons of Aaron; Nadab the firstborn, and Abihu, Eleazar, and Ithamar.]]></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se were the sons of Levi by their names; Gershon, and Kohath, and Merari.]]></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se are the names of the sons of Gershon by their families; Libni, and Shimei.]]></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sons of Kohath by their families; Amram, and Izehar, Hebron, and Uzziel.]]></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sons of Merari by their families; Mahli, and Mushi. These are the families of the Levites according to the house of their father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sons of Merari by their families; Mahli, and Mushi. These are the families of the Levites according to the house of their father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Of Gershon was the family of the Libnites, and the family of the Shimites: these are the families of the Gershonite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Of Gershon was the family of the Libnites, and the family of the Shimites: these are the families of the Gershonite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ose that were numbered of them, according to the number of all the males, from a month old and upward, even those that were numbered of them were seven thousand and five hundre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ose that were numbered of them, according to the number of all the males, from a month old and upward, even those that were numbered of them were seven thousand and five hundre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 families of the Gershonites shall pitch behind the tabernacle westwar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se are the names of the sons of Aaron, the priests which were anointed, whom he consecrated to minister in the priest's offic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chief of the house of the father of the Gershonites shall be Eliasaph the son of Lael.]]></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charge of the sons of Gershon in the tabernacle of the congregation shall be the tabernacle, and the tent, the covering thereof, and the hanging for the door of the tabernacle of the congregatio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charge of the sons of Gershon in the tabernacle of the congregation shall be the tabernacle, and the tent, the covering thereof, and the hanging for the door of the tabernacle of the congregation,]]></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hangings of the court, and the curtain for the door of the court, which is by the tabernacle, and by the altar round about, and the cords of it for all the service thereof.]]></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hangings of the court, and the curtain for the door of the court, which is by the tabernacle, and by the altar round about, and the cords of it for all the service thereof.]]></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of Kohath was the family of the Amramites, and the family of the Izeharites, and the family of the Hebronites, and the family of the Uzzielites: these are the families of the Kohathite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of Kohath was the family of the Amramites, and the family of the Izeharites, and the family of the Hebronites, and the family of the Uzzielites: these are the families of the Kohathite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In the number of all the males, from a month old and upward, were eight thousand and six hundred, keeping the charge of the sanctuary.]]></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In the number of all the males, from a month old and upward, were eight thousand and six hundred, keeping the charge of the sanctuary.]]></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 families of the sons of Kohath shall pitch on the side of the tabernacle southwar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se are the names of the sons of Aaron, the priests which were anointed, whom he consecrated to minister in the priest's office.]]></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 chief of the house of the father of the families of the Kohathites shall be Elizaphan the son of Uzziel.]]></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ir charge shall be the ark, and the table, and the candlestick, and the altars, and the vessels of the sanctuary wherewith they minister, and the hanging, and all the service thereof.]]></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ir charge shall be the ark, and the table, and the candlestick, and the altars, and the vessels of the sanctuary wherewith they minister, and the hanging, and all the service thereof.]]></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Eleazar the son of Aaron the priest shall be chief over the chief of the Levites, and have the oversight of them that keep the charge of the sanctuary.]]></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Eleazar the son of Aaron the priest shall be chief over the chief of the Levites, and have the oversight of them that keep the charge of the sanctuary.]]></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Of Merari was the family of the Mahlites, and the family of the Mushites: these are the families of Merari.]]></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ose that were numbered of them, according to the number of all the males, from a month old and upward, were six thousand and two hundred.]]></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ose that were numbered of them, according to the number of all the males, from a month old and upward, were six thousand and two hundre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 chief of the house of the father of the families of Merari was Zuriel the son of Abihail: these shall pitch on the side of the tabernacle northwar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 chief of the house of the father of the families of Merari was Zuriel the son of Abihail: these shall pitch on the side of the tabernacle northwar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Nadab and Abihu died before the LORD, when they offered strange fire before the LORD, in the wilderness of Sinai, and they had no children: and Eleazar and Ithamar ministered in the priest's office in the sight of Aaron their father.]]></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under the custody and charge of the sons of Merari shall be the boards of the tabernacle, and the bars thereof, and the pillars thereof, and the sockets thereof, and all the vessels thereof, and all that serves thereto,]]></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under the custody and charge of the sons of Merari shall be the boards of the tabernacle, and the bars thereof, and the pillars thereof, and the sockets thereof, and all the vessels thereof, and all that serves thereto,]]></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the pillars of the court round about, and their sockets, and their pins, and their cords.]]></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But those that camp before the tabernacle toward the east, even before the tabernacle of the congregation eastward, shall be Moses, and Aaron and his sons, keeping the charge of the sanctuary for the charge of the children of Israel; and the stranger that comes nigh shall be put to death.]]></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But those that camp before the tabernacle toward the east, even before the tabernacle of the congregation eastward, shall be Moses, and Aaron and his sons, keeping the charge of the sanctuary for the charge of the children of Israel; and the stranger that comes nigh shall be put to death.]]></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But those that camp before the tabernacle toward the east, even before the tabernacle of the congregation eastward, shall be Moses, and Aaron and his sons, keeping the charge of the sanctuary for the charge of the children of Israel; and the stranger that comes nigh shall be put to death.]]></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ll that were numbered of the Levites, which Moses and Aaron numbered at the commandment of the LORD, throughout their families, all the males from a month old and upward, were twenty and two thousand.]]></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ll that were numbered of the Levites, which Moses and Aaron numbered at the commandment of the LORD, throughout their families, all the males from a month old and upward, were twenty and two thousan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ll that were numbered of the Levites, which Moses and Aaron numbered at the commandment of the LORD, throughout their families, all the males from a month old and upward, were twenty and two thousand.]]></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the LORD said unto Moses, Number all the firstborn of the males of the children of Israel from a month old and upward, and take the number of their name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Nadab and Abihu died before the LORD, when they offered strange fire before the LORD, in the wilderness of Sinai, and they had no children: and Eleazar and Ithamar ministered in the priest's office in the sight of Aaron their father.]]></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the LORD said unto Moses, Number all the firstborn of the males of the children of Israel from a month old and upward, and take the number of their names.]]></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you shall take the Levites for me (I am the LORD) instead of all the firstborn among the children of Israel; and the cattle of the Levites instead of all the firstlings among the cattle of the children of Israel.]]></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you shall take the Levites for me (I am the LORD) instead of all the firstborn among the children of Israel; and the cattle of the Levites instead of all the firstlings among the cattle of the children of Israel.]]></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you shall take the Levites for me (I am the LORD) instead of all the firstborn among the children of Israel; and the cattle of the Levites instead of all the firstlings among the cattle of the children of Israel.]]></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Moses numbered, as the LORD commanded him, all the firstborn among the children of Israel.]]></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Moses numbered, as the LORD commanded him, all the firstborn among the children of Israel.]]></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all the firstborn males by the number of names, from a month old and upward, of those that were numbered of them, were twenty and two thousand two hundred and threescore and thirteen.]]></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all the firstborn males by the number of names, from a month old and upward, of those that were numbered of them, were twenty and two thousand two hundred and threescore and thirteen.]]></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the LORD spoke unto Moses, saying,]]></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Take the Levites instead of all the firstborn among the children of Israel, and the cattle of the Levites instead of their cattle; and the Levites shall be mine: I am the LOR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Nadab and Abihu died before the LORD, when they offered strange fire before the LORD, in the wilderness of Sinai, and they had no children: and Eleazar and Ithamar ministered in the priest's office in the sight of Aaron their father.]]></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Take the Levites instead of all the firstborn among the children of Israel, and the cattle of the Levites instead of their cattle; and the Levites shall be mine: I am the LORD.]]></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Take the Levites instead of all the firstborn among the children of Israel, and the cattle of the Levites instead of their cattle; and the Levites shall be mine: I am the LORD.]]></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for those that are to be redeemed of the two hundred and threescore and thirteen of the firstborn of the children of Israel, which are more than the Levites;]]></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for those that are to be redeemed of the two hundred and threescore and thirteen of the firstborn of the children of Israel, which are more than the Levites;]]></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You shall even take five shekels apiece by the poll, after the shekel of the sanctuary shall you take them: (the shekel is twenty gerahs:)]]></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You shall even take five shekels apiece by the poll, after the shekel of the sanctuary shall you take them: (the shekel is twenty gerahs:)]]></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you shall give the money, wherewith the odd number of them is to be redeemed, unto Aaron and to his sons.]]></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you shall give the money, wherewith the odd number of them is to be redeemed, unto Aaron and to his sons.]]></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Moses took the redemption money of them that were over and above them that were redeemed by the Levites:]]></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Moses took the redemption money of them that were over and above them that were redeemed by the Levite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spoke unto Moses, saying,]]></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Of the firstborn of the children of Israel took he the money; a thousand three hundred and threescore and five shekels, after the shekel of the sanctuary:]]></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Of the firstborn of the children of Israel took he the money; a thousand three hundred and threescore and five shekels, after the shekel of the sanctuary:]]></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Moses gave the money of them that were redeemed unto Aaron and to his sons, according to the word of the LORD, as the LORD commanded Moses.]]></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Moses gave the money of them that were redeemed unto Aaron and to his sons, according to the word of the LORD, as the LORD commanded Mose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600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 லேவிகோத்திரத்தாரைச் சேர்த்து, அவர்கள் ஆசாரியனாகிய ஆரோனுக்குப் பணிவிடைசெய்யும்படி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ர்கள் ஆசரிப்புக் கூடாரத்துக்கு முன்பாக அவனுடைய காவலையும் எல்லாச் சபையின் காவலையும் கா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ஸ்தலத்தின் பணிவிடை வேலைகளைச் செய்ய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ர்கள் ஆசரிப்புக் கூடாரத்தின் தட்டுமுட்டு முதலானவைகளையும், இஸ்ரவேல் புத்திரரின் காவலை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 வாசஸ்தலத்தின் பணிவிடைகளைச் செய்ய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ஆகையால் லேவியரை ஆரோனிடத்திலும் அவன் குமாரரிடத்திலும் ஒப்புக்கொடுப்பாயாக; இஸ்ரவேல் புத்திரரி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ர்கள் முற்றிலும் அவனுக்கு ஒப்புக்கொடுக்கப்பட்டி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ஆரோனையும் அவன் குமாரரையுமோ, தங்கள் ஆசாரிய ஊழியத்தைச் செய்வதற்காக நியமிக்கக்கடவாய்,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ஊழியத்தைச் செய்யும்படி சேருகிற அந்நியன் கொலைசெய்யப்படக்கட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சீனாய் மலையில் கர்த்தர் மோசேயோடே பேசின நாளிலே, ஆரோன் மோசே என்பவர்களுடைய வம்சவரலாறா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பின்னு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இஸ்ரவேல் புத்திரரில் கர்ப்பந்திறந்து பிறக்கிற முதற்பேறான யாவுக்கும் பதிலாக, நான் லேவி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புத்திரரிலிருந்து எடுத்துக்கொண்டேன்; அவர்கள் என்னுடையவர்களாயி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முதற்பேறானவையெல்லாம் என்னுடையவை; நான் எகிப்துதேசத்தில் முதற்பேறான யாவையும் சங்கரித்த நா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ல் மனிதர்முதல் மிருகஜீவன்மட்டுமுள்ள முதற்பேறான யாவையும் எனக்கென்று பரிசுத்தப்படுத்தின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 என்னுடையவைகளாயிருக்கும்; நான் கர்த்தர்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பின்னும் கர்த்தர் சீனாய் வனாந்தரத்தில்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லேவிபுத்திரரை அவர்கள் பிதாக்களின் வம்சங்களின்படியே எண்ணுவாயாக; அவர்களில் ஒரு மாதம் முதல் அ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பட்ட வயதுள்ள ஆண்பிள்ளைகளையெல்லாம் எண்ணுவாயாக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ப்பொழுது கர்த்தருடைய வாக்கின்படி, மோசே தனக்குக் கற்பிக்கப்பட்ட பிரகாரம் அவர்களை எ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ஆரோனுடைய குமாரர், முதல் பிறந்தவனாகிய நாதாப், அபியூ, எலெயாசார், இத்தாமார் என்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லேவியின் குமாரர் தங்கள் நாமங்களின்படியே, கெர்சோன், கோகாத், மெராரி என்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தங்கள் வம்சத்தின்படியே கெர்சோனுடைய குமாரரின் நாமங்கள், லிப்னி, சீமேயி என்ப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தங்கள் வம்சங்களின்படியே கோகாத்துடைய குமாரர், அம்ராம், இத்சேயார், எப்ரோன், ஊசியேல் என்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தங்கள் வம்சங்களின்படியே மெராரியினுடைய குமாரர், மகேலி, மூசி என்பவர்கள்; இவர்களே லேவிய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ளின் வம்ச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கெர்சோனின் வழியாய் லிப்னீயரின் வம்சமும் சீமேயியர் வம்சமும் தோன்றின; இவைகளே கெர்சோனிய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ம்ச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வர்களில் ஒரு மாதம் முதல் அதற்கு மேற்பட்ட வயதுள்ள ஆண்பிள்ளைகளெல்லா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ண்ணப்பட்டவர்கள் ஏழாயிரத்து ஐந்நூறுபேரா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கெர்சோனியரின் வம்சங்கள் வாசஸ்தலத்தின் பின்புறத்தில் மேற்கே பாளயமிறங்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ஆசாரிய ஊழியம்செய்கிறதற்கு அவனால் பிரதிஷ்டை செய்யப்பட்டு அபிஷேகம்பெற்ற ஆசாரியரான ஆரோ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கெர்சோனியருடைய தகப்பன் வம்சத்துக்குத் தலைவன் லாயேலின் குமாரனாகிய எலியாசாப் என்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ஆசரிப்புக் கூடாரத்திலே கெர்சோன் புத்திரரின் காவலாவது: வாசஸ்தலமும், கூடாரமும், அதின் மூ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ப்புக் கூடாரவாசல் மறை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வாசஸ்தலத்தண்டையிலும் பலிபீடத்தண்டையிலும் சுற்றிலும் இருக்கிற பிராகாரத்தின் தொங்குதி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காரவாசல் மூடுதிரையும், அவைகளின் வேலைகளுக்கெல்லாம் உரிய அவைகளின் கயிறு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கோகாத்தின் வழியாய் அம்ராமியரின் வம்சமும் இத்சேயாரின் வம்சமும் எப்ரோனியரின் வம்சமும் ஊசியேல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ம்சமும் தோன்றின; இவைகளே கோகாத்தியரின் வம்ச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ஒரு மாதம்முதல் அதற்கு மேற்பட்ட வயதுள்ள ஆண்பிள்ளைகளெல்லாம் எண்ணப்பட்டபோது, பரிசு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லத்துக்குரியவைகளைக் காப்பவர்கள், எண்ணாயிரத்து அறுநூறுபேரா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கோகாத் புத்திரரின் வம்சங்கள் வாசஸ்தலத்தின் தென்புறமான பக்கத்திலே பாளயமிறங்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ரின் நாமங்கள் இ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வர்களின் தலைவன், ஊசியேலின் குமாரனாகிய எல்சா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வர்களுடைய காவலாவது: பெட்டியும், மேஜையும், குத்துவிளக்கும், பீடங்களும், ஆராதனைக்கே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ஸ்தலத்தின் பணிமுட்டுகளும், தொங்குதிரையும், அதினுடைய எல்லா வேலைகளுக்கும் ஏற்றவை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ஆசாரியனாகிய ஆரோனின் குமாரன் எலெயாசார் என்பவன் லேவியருடைய தலைவர்களுக்குத் தலைவனாய்ப் பரிசு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லத்தைக் காவல்காக்கிறவர்களுக்கு விசாரிப்புக்காரனாயி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மெராரியின் வழியாய் மகேலியரின் வம்சமும் மூசியரின் வம்சமும் தோன்றின; இவைகளே மெராரியின் வம்ச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வர்களில் ஒரு மாதம்முதல் அதற்கு மேற்பட்ட வயதுள்ள ஆண்பிள்ளைகளெல்லாம்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ண்ணப்பட்டவர்கள் ஆறாயிரத்து இருநூறுபேரா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அபியாயேலின் குமாரனாகிய சூரியேல் என்பவன் அவர்களுக்குத் தலைவனாயிருந்தான்; இவர்கள் வாசஸ்தல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புறமான பக்கத்தில் பாளயமிறங்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நாதாபும் அபியூவும் சீனாய் வனாந்தரத்தில் அந்நிய அக்கினியைக் கர்த்தருடைய சந்நிதி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அவர்களுடைய காவல் விசாரிப்பாவது: வாசஸ்தலத்தின் பலகைகளும், தாழ்ப்பாள்களும், தூண்களும், பாத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டைய எல்லாப் பணிமுட்டுகளும், அதற்கடுத்தவைகள் அனை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சுற்றுப்பிராகாரத்தின் தூண்களும், அவைகளின் பாதங்களும், முளைகளும், கயிறு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ஆசரிப்புக் கூடாரமாகிய வாசஸ்தலத்துக்கு முன்பாக, சூரியன் உதிக்கும் கீழ்ப்புறத்திலே மோசே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ரோனும் அவன் குமாரரும் கூடாரங்களைப் போட்டு இறங்கி, இஸ்ரவேல் புத்திரரின் காவலுக்குப் பதிலா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 ஸ்தலத்தைக் காவல் காக்கவேண்டும். வாசஸ்தலத்தில் சேருகிற அந்நியன் கொலைசெய்யப்ப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மோசேயும் ஆரோனும், கர்த்தருடைய வாக்கின்படி, லேவியரில் ஒரு மாதம்முதல் அதற்கு மேற்பட்ட வயது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பிள்ளைகளையெல்லாம் அவர்களுடைய வம்சங்களின்படி எண்ணினார்கள்; அவர்கள் இருபத்தீராயி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தன்பின்பு கர்த்தர் மோசேயை நோக்கி: நீ இஸ்ரவேல் புத்திரரில் ஒருமாதம் முதல் அதற்கு மேற்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ந்தபோது, கர்த்தருடைய சந்நிதியில் மரித்துப்போனார்கள்; அவர்களுக்குப் பிள்ளைகள்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யதுள்ள முதற்பேறான ஆண்பிள்ளைகளையெல்லாம் எண்ணி, அவர்கள் நாமங்களைத் தொகை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இஸ்ரவேல் புத்திரரிலுள்ள முதற்பேறான யாவுக்கும் பதிலாக லேவியரையும், இஸ்ரவேல் புத்திர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கஜீவன்களிலுள்ள தலையீற்றான யாவுக்கும் பதிலாக லேவியரின் மிருகஜீவன்களையும் எனக்கென்று பிரித்தெ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கர்த்தர்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அப்பொழுது மோசே, கர்த்தர் தனக்குக் கட்டளையிட்டபடியே, இஸ்ரவேல் புத்திரரிலுள்ள முதற்பேறான யாவ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ஒரு மாதம்முதல் அதற்கு மேற்பட்ட வயதுள்ள முதற்பேறான ஆண்பிள்ளைகளெல்லாரும் பேர்பேராக எண்ணப்பட்ட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பத்தீராயிரத்து இருநூற்று எழுபத்துமூன்று பேரா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அப்பொழுது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நீ இஸ்ரவேல் புத்திரரிலுள்ள முதற்பேறான யாவருக்கும் பதிலாக லேவியரையும், அ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யாசாரும் இத்தாமாருமே தங்கள் தகப்பனாகிய ஆரோனுக்கு முன்பாக ஆசாரிய ஊழியம்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கஜீவன்களுக்குப்பதிலாக லேவியரின் மிருகஜீவன்களையும் பிரித்தெடு; லேவி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யவர்களாயிருப்பார்கள்; நான்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இஸ்ரவேல் புத்திரருடைய முதற்பேறுகளில் லேவியரின் தொகைக்கு அதிகமாயிருந்து, மீட்கப்படவேண்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ற்று எழுபத்துமூன்றுபேரிடத்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நீ தலைக்கு ஐந்து சேக்கல் வீதமாகப் பரிசுத்த சேக்கல் கணக்கின்படி வாங்குவாயாக; அந்தச் சேக்கலா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பது கே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லேவியருடைய தொகைக்கு அதிகமானவர்கள் மீட்கப்படும் திரவியத்தை ஆரோனுக்கும் அவன் குமார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ப்பாயாக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அப்படியே லேவியரால் மீட்கப்பட்டவர்களின் தொகைக்கு அதிகமாயிருந்து, இ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கப்படவேண்டியவர்களுக்கு ஈடாக மோசே இஸ்ரவேல் புத்திரருடைய முதற்பேறானவர்களி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ஆயிரத்து முந்நூற்று அறுபத்தைந்து சேக்கலாகிய திரவியத்தை, பரிசுத்த ஸ்தலத்துச் சேக்கல் கணக்கி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கர்த்தருடைய வாக்கின்படியே மீட்கப்பட்டவர்களின் கிரயத்தை ஆரோனுக்கும் அவன் குமாரருக்கும்,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க்குக் கட்டளையிட்டபடியே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2026-08-01T10:22:16Z</dcterms:created>
  <dcterms:modified xsi:type="dcterms:W3CDTF">2026-08-01T10:22:16Z</dcterms:modified>
  <dc:title>எண்ணாகமம் : 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