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presProps" Target="presProps.xml"/>
  <Relationship Id="rId101" Type="http://schemas.openxmlformats.org/officeDocument/2006/relationships/viewProps" Target="viewProps.xml"/>
  <Relationship Id="rId10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தாபும் அபியூவும் சீனாய் வனாந்தரத்தில் அந்நிய அக்கினியைக் கர்த்தருடைய சந்நிதியில் கொண்டுவந்தபோது, கர்த்தருடைய சந்நிதியில் மரித்துப்போனார்கள்; அவர்களுக்குப் பிள்ளைகள் இல்லை; எலெயாசாரும் இத்தாமாருமே தங்கள் தகப்பனாகிய ஆரோனுக்கு முன்பாக ஆசாரிய ஊழியம் செய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மோசேயை நோக்கி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லேவிகோத்திரத்தாரைச் சேர்த்து, அவர்கள் ஆசாரியனாகிய ஆரோனுக்குப் பணிவிடைசெய்யும்படி அவர்களை நிறுத்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லேவிகோத்திரத்தாரைச் சேர்த்து, அவர்கள் ஆசாரியனாகிய ஆரோனுக்குப் பணிவிடைசெய்யும்படி அவர்களை நிறுத்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ஆசரிப்புக் கூடாரத்துக்கு முன்பாக அவனுடைய காவலையும் எல்லாச் சபையின் காவலையும் காத்து, வாசஸ்தலத்தின் பணிவிடை வேலைகளைச் செய்யக்கடவ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ஆசரிப்புக் கூடாரத்துக்கு முன்பாக அவனுடைய காவலையும் எல்லாச் சபையின் காவலையும் காத்து, வாசஸ்தலத்தின் பணிவிடை வேலைகளைச் செய்யக்கட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ஆசரிப்புக் கூடாரத்தின் தட்டுமுட்டு முதலானவைகளையும், இஸ்ரவேல் புத்திரரின் காவலையும் காத்து, வாசஸ்தலத்தின் பணிவிடைகளைச் செய்யக்கடவ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ஆசரிப்புக் கூடாரத்தின் தட்டுமுட்டு முதலானவைகளையும், இஸ்ரவேல் புத்திரரின் காவலையும் காத்து, வாசஸ்தலத்தின் பணிவிடைகளைச் செய்யக்கட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லேவியரை ஆரோனிடத்திலும் அவன் குமாரரிடத்திலும் ஒப்புக்கொடுப்பாயாக; இஸ்ரவேல் புத்திரரில் இவர்கள் முற்றிலும் அவனுக்கு ஒப்புக்கொடுக்கப்பட்டி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லேவியரை ஆரோனிடத்திலும் அவன் குமாரரிடத்திலும் ஒப்புக்கொடுப்பாயாக; இஸ்ரவேல் புத்திரரில் இவர்கள் முற்றிலும் அவனுக்கு ஒப்புக்கொடுக்கப்பட்டிருக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னாய் மலையில் கர்த்தர் மோசேயோடே பேசின நாளிலே, ஆரோன் மோசே என்பவர்களுடைய வம்சவரலாற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ோனையும் அவன் குமாரரையுமோ, தங்கள் ஆசாரிய ஊழியத்தைச் செய்வதற்காக நியமிக்கக்கடவாய், அந்த ஊழியத்தைச் 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ோனையும் அவன் குமாரரையுமோ, தங்கள் ஆசாரிய ஊழியத்தைச் செய்வதற்காக நியமிக்கக்கடவாய், அந்த ஊழியத்தைச் 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கர்த்தர் மோசேயை நோக்கி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ில் கர்ப்பந்திறந்து பிறக்கிற முதற்பேறான யாவுக்கும் பதிலாக, நான் லேவியரை இஸ்ரவேல் புத்திரரிலிருந்து எடுத்துக்கொண்டேன்; அவர்கள் என்னுடையவர்களாயிருக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ில் கர்ப்பந்திறந்து பிறக்கிற முதற்பேறான யாவுக்கும் பதிலாக, நான் லேவியரை இஸ்ரவேல் புத்திரரிலிருந்து எடுத்துக்கொண்டேன்; அவர்கள் என்னுடையவர்களாயிருக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தற்பேறானவையெல்லாம் என்னுடையவை; நான் எகிப்துதேசத்தில் முதற்பேறான யாவையும் சங்கரித்த நாளில், இஸ்ரவேலில் மனிதர்முதல் மிருகஜீவன்மட்டுமுள்ள முதற்பேறான யாவையும் எனக்கென்று பரிசுத்தப்படுத்தினதினாலே, அவைகள் என்னுடையவைகளாயிருக்கும்; நான் கர்த்தர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தற்பேறானவையெல்லாம் என்னுடையவை; நான் எகிப்துதேசத்தில் முதற்பேறான யாவையும் சங்கரித்த நாளில், இஸ்ரவேலில் மனிதர்முதல் மிருகஜீவன்மட்டுமுள்ள முதற்பேறான யாவையும் எனக்கென்று பரிசுத்தப்படுத்தினதினாலே, அவைகள் என்னுடையவைகளாயிருக்கும்; நான் கர்த்தர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தற்பேறானவையெல்லாம் என்னுடையவை; நான் எகிப்துதேசத்தில் முதற்பேறான யாவையும் சங்கரித்த நாளில், இஸ்ரவேலில் மனிதர்முதல் மிருகஜீவன்மட்டுமுள்ள முதற்பேறான யாவையும் எனக்கென்று பரிசுத்தப்படுத்தினதினாலே, அவைகள் என்னுடையவைகளாயிருக்கும்; நான் கர்த்தர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கர்த்தர் சீனாய் வனாந்தரத்தில் மோசேயை நோக்கி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லேவிபுத்திரரை அவர்கள் பிதாக்களின் வம்சங்களின்படியே எண்ணுவாயாக; அவர்களில் ஒரு மாதம் முதல் அதற்கு மேற்பட்ட வயதுள்ள ஆண்பிள்ளைகளையெல்லாம் எண்ணுவாயாக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னாய் மலையில் கர்த்தர் மோசேயோடே பேசின நாளிலே, ஆரோன் மோசே என்பவர்களுடைய வம்சவரலாற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லேவிபுத்திரரை அவர்கள் பிதாக்களின் வம்சங்களின்படியே எண்ணுவாயாக; அவர்களில் ஒரு மாதம் முதல் அதற்கு மேற்பட்ட வயதுள்ள ஆண்பிள்ளைகளையெல்லாம் எண்ணுவாயாக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கர்த்தருடைய வாக்கின்படி, மோசே தனக்குக் கற்பிக்கப்பட்ட பிரகாரம் அவர்களை எண்ண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ேவியின் குமாரர் தங்கள் நாமங்களின்படியே, கெர்சோன், கோகாத், மெராரி என்பவ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ங்கள் வம்சத்தின்படியே கெர்சோனுடைய குமாரரின் நாமங்கள், லிப்னி, சீமேயி என்பவை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வம்சங்களின்படியே கோகாத்துடைய குமாரர், அம்ராம், இத்சேயார், எப்ரோன், ஊசியேல் என்ப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ங்கள் வம்சங்களின்படியே மெராரியினுடைய குமாரர், மகேலி, மூசி என்பவர்கள்; இவர்களே லேவியருடைய பிதாக்களின் வம்சத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ங்கள் வம்சங்களின்படியே மெராரியினுடைய குமாரர், மகேலி, மூசி என்பவர்கள்; இவர்களே லேவியருடைய பிதாக்களின் வம்ச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ெர்சோனின் வழியாய் லிப்னீயரின் வம்சமும் சீமேயியர் வம்சமும் தோன்றின; இவைகளே கெர்சோனியரின் வம்ச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ெர்சோனின் வழியாய் லிப்னீயரின் வம்சமும் சீமேயியர் வம்சமும் தோன்றின; இவைகளே கெர்சோனியரின் வம்ச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ில் ஒரு மாதம் முதல் அதற்கு மேற்பட்ட வயதுள்ள ஆண்பிள்ளைகளெல்லாம் எண்ணப்பட்டபோது, எண்ணப்பட்டவர்கள் ஏழாயிரத்து ஐந்நூறுபேராய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ரோனுடைய குமாரர், முதல் பிறந்தவனாகிய நாதாப், அபியூ, எலெயாசார், இத்தாமார் என்பவர்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ில் ஒரு மாதம் முதல் அதற்கு மேற்பட்ட வயதுள்ள ஆண்பிள்ளைகளெல்லாம் எண்ணப்பட்டபோது, எண்ணப்பட்டவர்கள் ஏழாயிரத்து ஐந்நூறுபேராய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ெர்சோனியரின் வம்சங்கள் வாசஸ்தலத்தின் பின்புறத்தில் மேற்கே பாளயமிறங்க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ெர்சோனியருடைய தகப்பன் வம்சத்துக்குத் தலைவன் லாயேலின் குமாரனாகிய எலியாசாப் என்பவ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சரிப்புக் கூடாரத்திலே கெர்சோன் புத்திரரின் காவலாவது: வாசஸ்தலமும், கூடாரமும், அதின் மூடியும், ஆசரிப்புக் கூடாரவாசல் மறைவ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சரிப்புக் கூடாரத்திலே கெர்சோன் புத்திரரின் காவலாவது: வாசஸ்தலமும், கூடாரமும், அதின் மூடியும், ஆசரிப்புக் கூடாரவாசல் மறைவ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சரிப்புக் கூடாரத்திலே கெர்சோன் புத்திரரின் காவலாவது: வாசஸ்தலமும், கூடாரமும், அதின் மூடியும், ஆசரிப்புக் கூடாரவாசல் மறைவ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ாசஸ்தலத்தண்டையிலும் பலிபீடத்தண்டையிலும் சுற்றிலும் இருக்கிற பிராகாரத்தின் தொங்குதிரைகளும், பிராகாரவாசல் மூடுதிரையும், அவைகளின் வேலைகளுக்கெல்லாம் உரிய அவைகளின் கயிறுகளும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ாசஸ்தலத்தண்டையிலும் பலிபீடத்தண்டையிலும் சுற்றிலும் இருக்கிற பிராகாரத்தின் தொங்குதிரைகளும், பிராகாரவாசல் மூடுதிரையும், அவைகளின் வேலைகளுக்கெல்லாம் உரிய அவைகளின் கயிறுகளும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ோகாத்தின் வழியாய் அம்ராமியரின் வம்சமும் இத்சேயாரின் வம்சமும் எப்ரோனியரின் வம்சமும் ஊசியேலரின் வம்சமும் தோன்றின; இவைகளே கோகாத்தியரின் வம்ச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ோகாத்தின் வழியாய் அம்ராமியரின் வம்சமும் இத்சேயாரின் வம்சமும் எப்ரோனியரின் வம்சமும் ஊசியேலரின் வம்சமும் தோன்றின; இவைகளே கோகாத்தியரின் வம்ச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ரோனுடைய குமாரர், முதல் பிறந்தவனாகிய நாதாப், அபியூ, எலெயாசார், இத்தாமார் என்பவர்கள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 மாதம்முதல் அதற்கு மேற்பட்ட வயதுள்ள ஆண்பிள்ளைகளெல்லாம் எண்ணப்பட்டபோது, பரிசுத்த ஸ்தலத்துக்குரியவைகளைக் காப்பவர்கள், எண்ணாயிரத்து அறுநூறுபேராய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 மாதம்முதல் அதற்கு மேற்பட்ட வயதுள்ள ஆண்பிள்ளைகளெல்லாம் எண்ணப்பட்டபோது, பரிசுத்த ஸ்தலத்துக்குரியவைகளைக் காப்பவர்கள், எண்ணாயிரத்து அறுநூறுபேராயி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ோகாத் புத்திரரின் வம்சங்கள் வாசஸ்தலத்தின் தென்புறமான பக்கத்திலே பாளயமிறங்க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ின் தலைவன், ஊசியேலின் குமாரனாகிய எல்சாப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ின் தலைவன், ஊசியேலின் குமாரனாகிய எல்சாப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ுடைய காவலாவது: பெட்டியும், மேஜையும், குத்துவிளக்கும், பீடங்களும், ஆராதனைக்கேற்ற பரிசுத்தஸ்தலத்தின் பணிமுட்டுகளும், தொங்குதிரையும், அதினுடைய எல்லா வேலைகளுக்கும் ஏற்றவைகளும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ுடைய காவலாவது: பெட்டியும், மேஜையும், குத்துவிளக்கும், பீடங்களும், ஆராதனைக்கேற்ற பரிசுத்தஸ்தலத்தின் பணிமுட்டுகளும், தொங்குதிரையும், அதினுடைய எல்லா வேலைகளுக்கும் ஏற்றவைகளுமே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சாரியனாகிய ஆரோனின் குமாரன் எலெயாசார் என்பவன் லேவியருடைய தலைவர்களுக்குத் தலைவனாய்ப் பரிசுத்த ஸ்தலத்தைக் காவல்காக்கிறவர்களுக்கு விசாரிப்புக்காரனாயிருக்க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சாரியனாகிய ஆரோனின் குமாரன் எலெயாசார் என்பவன் லேவியருடைய தலைவர்களுக்குத் தலைவனாய்ப் பரிசுத்த ஸ்தலத்தைக் காவல்காக்கிறவர்களுக்கு விசாரிப்புக்காரனாயிருக்கவேண்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ெராரியின் வழியாய் மகேலியரின் வம்சமும் மூசியரின் வம்சமும் தோன்றின; இவைகளே மெராரியின் வம்ச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ிய ஊழியம்செய்கிறதற்கு அவனால் பிரதிஷ்டை செய்யப்பட்டு அபிஷேகம்பெற்ற ஆசாரியரான ஆரோனுடைய குமாரரின் நாமங்கள் இவைகள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ெராரியின் வழியாய் மகேலியரின் வம்சமும் மூசியரின் வம்சமும் தோன்றின; இவைகளே மெராரியின் வம்ச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ில் ஒரு மாதம்முதல் அதற்கு மேற்பட்ட வயதுள்ள ஆண்பிள்ளைகளெல்லாம் எண்ணப்பட்டபோது, எண்ணப்பட்டவர்கள் ஆறாயிரத்து இருநூறுபேராயிருந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ில் ஒரு மாதம்முதல் அதற்கு மேற்பட்ட வயதுள்ள ஆண்பிள்ளைகளெல்லாம் எண்ணப்பட்டபோது, எண்ணப்பட்டவர்கள் ஆறாயிரத்து இருநூறுபேராயிருந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ியாயேலின் குமாரனாகிய சூரியேல் என்பவன் அவர்களுக்குத் தலைவனாயிருந்தான்; இவர்கள் வாசஸ்தலத்தின் வடபுறமான பக்கத்தில் பாளயமிறங்கவேண்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ியாயேலின் குமாரனாகிய சூரியேல் என்பவன் அவர்களுக்குத் தலைவனாயிருந்தான்; இவர்கள் வாசஸ்தலத்தின் வடபுறமான பக்கத்தில் பாளயமிறங்கவேண்ட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ுடைய காவல் விசாரிப்பாவது: வாசஸ்தலத்தின் பலகைகளும், தாழ்ப்பாள்களும், தூண்களும், பாதங்களும் அதினுடைய எல்லாப் பணிமுட்டுகளும், அதற்கடுத்தவைகள் அனைத்த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ுடைய காவல் விசாரிப்பாவது: வாசஸ்தலத்தின் பலகைகளும், தாழ்ப்பாள்களும், தூண்களும், பாதங்களும் அதினுடைய எல்லாப் பணிமுட்டுகளும், அதற்கடுத்தவைகள் அனைத்தும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ுடைய காவல் விசாரிப்பாவது: வாசஸ்தலத்தின் பலகைகளும், தாழ்ப்பாள்களும், தூண்களும், பாதங்களும் அதினுடைய எல்லாப் பணிமுட்டுகளும், அதற்கடுத்தவைகள் அனைத்தும்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ுற்றுப்பிராகாரத்தின் தூண்களும், அவைகளின் பாதங்களும், முளைகளும், கயிறுகளும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சரிப்புக் கூடாரமாகிய வாசஸ்தலத்துக்கு முன்பாக, சூரியன் உதிக்கும் கீழ்ப்புறத்திலே மோசேயும் ஆரோனும் அவன் குமாரரும் கூடாரங்களைப் போட்டு இறங்கி, இஸ்ரவேல் புத்திரரின் காவலுக்குப் பதிலாகப் பரிசுத்த ஸ்தலத்தைக் காவல் காக்கவேண்டும். வாசஸ்தலத்தில் சேருகிற அந்நியன் கொலைசெய்யப்படக்கட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ிய ஊழியம்செய்கிறதற்கு அவனால் பிரதிஷ்டை செய்யப்பட்டு அபிஷேகம்பெற்ற ஆசாரியரான ஆரோனுடைய குமாரரின் நாமங்கள் இவைகளே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சரிப்புக் கூடாரமாகிய வாசஸ்தலத்துக்கு முன்பாக, சூரியன் உதிக்கும் கீழ்ப்புறத்திலே மோசேயும் ஆரோனும் அவன் குமாரரும் கூடாரங்களைப் போட்டு இறங்கி, இஸ்ரவேல் புத்திரரின் காவலுக்குப் பதிலாகப் பரிசுத்த ஸ்தலத்தைக் காவல் காக்கவேண்டும். வாசஸ்தலத்தில் சேருகிற அந்நியன் கொலைசெய்யப்படக்கடவ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சரிப்புக் கூடாரமாகிய வாசஸ்தலத்துக்கு முன்பாக, சூரியன் உதிக்கும் கீழ்ப்புறத்திலே மோசேயும் ஆரோனும் அவன் குமாரரும் கூடாரங்களைப் போட்டு இறங்கி, இஸ்ரவேல் புத்திரரின் காவலுக்குப் பதிலாகப் பரிசுத்த ஸ்தலத்தைக் காவல் காக்கவேண்டும். வாசஸ்தலத்தில் சேருகிற அந்நியன் கொலைசெய்யப்படக்கடவ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ோசேயும் ஆரோனும், கர்த்தருடைய வாக்கின்படி, லேவியரில் ஒரு மாதம்முதல் அதற்கு மேற்பட்ட வயதுள்ள ஆண்பிள்ளைகளையெல்லாம் அவர்களுடைய வம்சங்களின்படி எண்ணினார்கள்; அவர்கள் இருபத்தீராயிரம் பேராயிருந்த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ோசேயும் ஆரோனும், கர்த்தருடைய வாக்கின்படி, லேவியரில் ஒரு மாதம்முதல் அதற்கு மேற்பட்ட வயதுள்ள ஆண்பிள்ளைகளையெல்லாம் அவர்களுடைய வம்சங்களின்படி எண்ணினார்கள்; அவர்கள் இருபத்தீராயிரம் பேராயிருந்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ோசேயும் ஆரோனும், கர்த்தருடைய வாக்கின்படி, லேவியரில் ஒரு மாதம்முதல் அதற்கு மேற்பட்ட வயதுள்ள ஆண்பிள்ளைகளையெல்லாம் அவர்களுடைய வம்சங்களின்படி எண்ணினார்கள்; அவர்கள் இருபத்தீராயிரம் பேராயிருந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ன்பின்பு கர்த்தர் மோசேயை நோக்கி: நீ இஸ்ரவேல் புத்திரரில் ஒருமாதம் முதல் அதற்கு மேற்பட்ட வயதுள்ள முதற்பேறான ஆண்பிள்ளைகளையெல்லாம் எண்ணி, அவர்கள் நாமங்களைத் தொகையேற்றி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ன்பின்பு கர்த்தர் மோசேயை நோக்கி: நீ இஸ்ரவேல் புத்திரரில் ஒருமாதம் முதல் அதற்கு மேற்பட்ட வயதுள்ள முதற்பேறான ஆண்பிள்ளைகளையெல்லாம் எண்ணி, அவர்கள் நாமங்களைத் தொகையேற்றி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ஸ்ரவேல் புத்திரரிலுள்ள முதற்பேறான யாவுக்கும் பதிலாக லேவியரையும், இஸ்ரவேல் புத்திரரின் மிருகஜீவன்களிலுள்ள தலையீற்றான யாவுக்கும் பதிலாக லேவியரின் மிருகஜீவன்களையும் எனக்கென்று பிரித்தெடு; நான் கர்த்தர் என்ற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ஸ்ரவேல் புத்திரரிலுள்ள முதற்பேறான யாவுக்கும் பதிலாக லேவியரையும், இஸ்ரவேல் புத்திரரின் மிருகஜீவன்களிலுள்ள தலையீற்றான யாவுக்கும் பதிலாக லேவியரின் மிருகஜீவன்களையும் எனக்கென்று பிரித்தெடு; நான் கர்த்தர் என்றார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ஸ்ரவேல் புத்திரரிலுள்ள முதற்பேறான யாவுக்கும் பதிலாக லேவியரையும், இஸ்ரவேல் புத்திரரின் மிருகஜீவன்களிலுள்ள தலையீற்றான யாவுக்கும் பதிலாக லேவியரின் மிருகஜீவன்களையும் எனக்கென்று பிரித்தெடு; நான் கர்த்தர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தாபும் அபியூவும் சீனாய் வனாந்தரத்தில் அந்நிய அக்கினியைக் கர்த்தருடைய சந்நிதியில் கொண்டுவந்தபோது, கர்த்தருடைய சந்நிதியில் மரித்துப்போனார்கள்; அவர்களுக்குப் பிள்ளைகள் இல்லை; எலெயாசாரும் இத்தாமாருமே தங்கள் தகப்பனாகிய ஆரோனுக்கு முன்பாக ஆசாரிய ஊழியம் செய்த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மோசே, கர்த்தர் தனக்குக் கட்டளையிட்டபடியே, இஸ்ரவேல் புத்திரரிலுள்ள முதற்பேறான யாவரையும் எண்ணின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ஒரு மாதம்முதல் அதற்கு மேற்பட்ட வயதுள்ள முதற்பேறான ஆண்பிள்ளைகளெல்லாரும் பேர்பேராக எண்ணப்பட்டபோது, இருபத்தீராயிரத்து இருநூற்று எழுபத்துமூன்று பேராயிருந்த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ஒரு மாதம்முதல் அதற்கு மேற்பட்ட வயதுள்ள முதற்பேறான ஆண்பிள்ளைகளெல்லாரும் பேர்பேராக எண்ணப்பட்டபோது, இருபத்தீராயிரத்து இருநூற்று எழுபத்துமூன்று பேராயிருந்த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கர்த்தர் மோசேயை நோக்கி: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 இஸ்ரவேல் புத்திரரிலுள்ள முதற்பேறான யாவருக்கும் பதிலாக லேவியரையும், அவர்களுடைய மிருகஜீவன்களுக்குப்பதிலாக லேவியரின் மிருகஜீவன்களையும் பிரித்தெடு; லேவியர் என்னுடையவர்களாயிருப்பார்கள்; நான் கர்த்த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 இஸ்ரவேல் புத்திரரிலுள்ள முதற்பேறான யாவருக்கும் பதிலாக லேவியரையும், அவர்களுடைய மிருகஜீவன்களுக்குப்பதிலாக லேவியரின் மிருகஜீவன்களையும் பிரித்தெடு; லேவியர் என்னுடையவர்களாயிருப்பார்கள்; நான் கர்த்த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ஸ்ரவேல் புத்திரருடைய முதற்பேறுகளில் லேவியரின் தொகைக்கு அதிகமாயிருந்து, மீட்கப்படவேண்டிய இருநூற்று எழுபத்துமூன்றுபேரிடத்திலும்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ஸ்ரவேல் புத்திரருடைய முதற்பேறுகளில் லேவியரின் தொகைக்கு அதிகமாயிருந்து, மீட்கப்படவேண்டிய இருநூற்று எழுபத்துமூன்றுபேரிடத்திலும்,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ீ தலைக்கு ஐந்து சேக்கல் வீதமாகப் பரிசுத்த சேக்கல் கணக்கின்படி வாங்குவாயாக; அந்தச் சேக்கலானது இருபது கேரா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ீ தலைக்கு ஐந்து சேக்கல் வீதமாகப் பரிசுத்த சேக்கல் கணக்கின்படி வாங்குவாயாக; அந்தச் சேக்கலானது இருபது கேரா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தாபும் அபியூவும் சீனாய் வனாந்தரத்தில் அந்நிய அக்கினியைக் கர்த்தருடைய சந்நிதியில் கொண்டுவந்தபோது, கர்த்தருடைய சந்நிதியில் மரித்துப்போனார்கள்; அவர்களுக்குப் பிள்ளைகள் இல்லை; எலெயாசாரும் இத்தாமாருமே தங்கள் தகப்பனாகிய ஆரோனுக்கு முன்பாக ஆசாரிய ஊழியம் செய்தார்க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லேவியருடைய தொகைக்கு அதிகமானவர்கள் மீட்கப்படும் திரவியத்தை ஆரோனுக்கும் அவன் குமாரருக்கும் கொடுப்பாயாக என்ற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லேவியருடைய தொகைக்கு அதிகமானவர்கள் மீட்கப்படும் திரவியத்தை ஆரோனுக்கும் அவன் குமாரருக்கும் கொடுப்பாயாக என்ற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டியே லேவியரால் மீட்கப்பட்டவர்களின் தொகைக்கு அதிகமாயிருந்து, இன்னும் மீட்கப்படவேண்டியவர்களுக்கு ஈடாக மோசே இஸ்ரவேல் புத்திரருடைய முதற்பேறானவர்களிடத்தில்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டியே லேவியரால் மீட்கப்பட்டவர்களின் தொகைக்கு அதிகமாயிருந்து, இன்னும் மீட்கப்படவேண்டியவர்களுக்கு ஈடாக மோசே இஸ்ரவேல் புத்திரருடைய முதற்பேறானவர்களிடத்தில்,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யிரத்து முந்நூற்று அறுபத்தைந்து சேக்கலாகிய திரவியத்தை, பரிசுத்த ஸ்தலத்துச் சேக்கல் கணக்கின்படி வாங்கி,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யிரத்து முந்நூற்று அறுபத்தைந்து சேக்கலாகிய திரவியத்தை, பரிசுத்த ஸ்தலத்துச் சேக்கல் கணக்கின்படி வாங்கி,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ர்த்தருடைய வாக்கின்படியே மீட்கப்பட்டவர்களின் கிரயத்தை ஆரோனுக்கும் அவன் குமாரருக்கும், கர்த்தர் தனக்குக் கட்டளையிட்டபடியே கொடுத்த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ர்த்தருடைய வாக்கின்படியே மீட்கப்பட்டவர்களின் கிரயத்தை ஆரோனுக்கும் அவன் குமாரருக்கும், கர்த்தர் தனக்குக் கட்டளையிட்டபடியே கொடு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 in the sight of Aaron their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ring the tribe of Levi near, and present them before Aaron the priest, that they may minis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hall keep his charge, and the charge of the whole congregation before the tabernac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, to do the service of the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shall keep all the instruments of the tabernacle of the congregation, and the charg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, to do the service of the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 shall give the Levites unto Aaron and to his sons: they are wholly given unto him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se also are the generations of Aaron and Moses in the day that the LORD spoke with Mose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 shall appoint Aaron and his sons, and they shall wait on their priest's office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 that comes nigh shall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, behold, I have taken the Levites from among the children of Israel instead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born that opens the womb among the children of Israel: therefore the Levites shall be min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cause all the firstborn are mine; for on the day that I stroke all the firstborn in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gypt I hallowed unto me all the firstborn in Israel, both man and beast: mine shall they be: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spoke unto Moses in the wilderness of Sinai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umber the children of Levi after the house of their fathers, by their families: every male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Sin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month old and upward shall you numb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Moses numbered them according to the word of the LORD, as he was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se were the sons of Levi by their names; Gershon, and Kohath, and Mera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se are the names of the sons of Gershon by their families; Libni, and Shime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Kohath by their families; Amram, and Izehar, Hebron, and Uzzi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sons of Merari by their families; Mahli, and Mushi. These are the famili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vites according to the house of thei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Of Gershon was the family of the Libnites, and the family of the Shimites: these a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ies of the Gershon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ose that were numbered of them, according to the number of all the males, from a month ol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se are the names of the sons of Aaron; Nadab the firstborn, and Abihu, Eleaz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ward, even those that were numbered of them were seven thousand and five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families of the Gershonites shall pitch behind the tabernacle west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chief of the house of the father of the Gershonites shall be Eliasaph the son of L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charge of the sons of Gershon in the tabernacle of the congregation shall b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, and the tent, the covering thereof, and the hanging for the door of the tabernac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hangings of the court, and the curtain for the door of the court, which is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, and by the altar round about, and the cords of it for all the servi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of Kohath was the family of the Amramites, and the family of the Izeharites, and the fami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Hebronites, and the family of the Uzzielites: these are the families of the Kohath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ham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n the number of all the males, from a month old and upward, were eight thousand and six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, keeping the charge of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families of the sons of Kohath shall pitch on the side of the tabernacle south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chief of the house of the father of the families of the Kohathites shall be Elizap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Uzzi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ir charge shall be the ark, and the table, and the candlestick, and the altar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ssels of the sanctuary wherewith they minister, and the hanging, and all the servi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Eleazar the son of Aaron the priest shall be chief over the chief of the Levites, an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versight of them that keep the charge of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Of Merari was the family of the Mahlites, and the family of the Mushites: these are the famil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se are the names of the sons of Aaron, the priests which were anointed, whom he consecrat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ra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ose that were numbered of them, according to the number of all the males, from a month 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upward, were six thousand and two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chief of the house of the father of the families of Merari was Zuriel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hail: these shall pitch on the side of the tabernacle north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under the custody and charge of the sons of Merari shall be the boards of the tabernac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ars thereof, and the pillars thereof, and the sockets thereof, and all the vessel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at serves theret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pillars of the court round about, and their sockets, and their pins, and their c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But those that camp before the tabernacle toward the east, even before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 in the priest's 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 eastward, shall be Moses, and Aaron and his sons, keeping the charge of the sanctua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charge of the children of Israel; and the stranger that comes nigh shall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ll that were numbered of the Levites, which Moses and Aaron numbered at the commandme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throughout their families, all the males from a month old and upward, were twenty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 LORD said unto Moses, Number all the firstborn of the males of the children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a month old and upward, and take the number of their na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you shall take the Levites for me (I am the LORD) instead of all the firstborn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; and the cattle of the Levites instead of all the firstlings among the catt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Nadab and Abihu died before the LORD, when they offered strange fire before the LORD,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Moses numbered, as the LORD commanded him, all the firstborn among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all the firstborn males by the number of names, from a month old and upward, of th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numbered of them, were twenty and two thousand two hundred and threescore and thirt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ake the Levites instead of all the firstborn among the children of Israel, and the catt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vites instead of their cattle; and the Levites shall be mine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for those that are to be redeemed of the two hundred and threescore and thirtee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born of the children of Israel, which are more than the Levit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You shall even take five shekels apiece by the poll, after the shekel of the sanctuary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them: (the shekel is twenty gerahs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of Sinai, and they had no children: and Eleazar and Ithamar ministered in the priest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you shall give the money, wherewith the odd number of them is to be redeemed, unto Aaro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Moses took the redemption money of them that were over and above them that were redeem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v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Of the firstborn of the children of Israel took he the money; a thousand three hund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and five shekels, after the shekel of the sanctua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Moses gave the money of them that were redeemed unto Aaron and to his sons,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 of the LORD,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2026-06-03T08:32:35Z</dcterms:created>
  <dcterms:modified xsi:type="dcterms:W3CDTF">2026-06-03T08:32:35Z</dcterms:modified>
  <dc:title>எண்ணாகமம்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