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, ஜனங்கள் தத்தளிப்பார்களாக; அவர் கேருபீன்களின் மத்தியில் வீற்றிருக்கிறார். பூமி அசைவத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ராஜரிகம்பண்ணுகிறார், ஜனங்கள் தத்தளிப்பார்களாக; அவர் கேருபீன்களின் மத்தியில் வீற்றிருக்கிறார். பூமி அசைவத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சீயோனில் பெரியவர், அவர் எல்லா ஜாதிகள்மேலும் உயர்ந்தவ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கத்துவமும் பயங்கரமுமான உமது நாமத்தை அவர்கள் துதிப்பார்களாக; அது பரிசுத்தமுள்ள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ராஜாவின் வல்லமை நீதியில் பிரியப்படுகிறது, தேவரீர் நியாயத்தை நிலைநிறுத்துகிறீர்; நீர் யாக்கோபில் நியாயமும் நீதியும் செய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தேவனாகிய கர்த்தரை உயர்த்தி, அவர் பாதபடியிலே பணியுங்கள்; அவர் பரிசுத்தமுள்ளவ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ுடைய ஆசாரியரில் மோசேயும், ஆரோனும், அவர் நாமத்தைப்பற்றிக் கூப்பிடுகிறவர்களில் சாமுவேலும், கர்த்தரை நோக்கிக் கூப்பிட்டார்கள்; அவர் அவர்களுக்கு மறு உத்தரவு அருள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 தங்களுக்குக் கொடுத்த கட்டளையையும் கைக்கொண்ட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ேகஸ்தம்பத்திலிருந்து அவர்களோடே பேசினார்; அவர்கள் அவருடைய சாட்சிப்பிரமாணங்களையும் அவர் தங்களுக்குக் கொடுத்த கட்டளையையும் கைக்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ங்கள் தேவனாகிய கர்த்தாவே, நீர் அவர்களுக்கு உத்தரவு அருளினீர்; நீர் அவர்கள் கிரியைகளினிமித்தம் நீதி சரிக்கட்டினபோதிலும், அவர்களுக்கு, மன்னிக்கிற தேவனாயிருந்த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 தேவனாகிய கர்த்தர் பரிசுத்தமுள்ளவ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ம்முடைய தேவனாகிய கர்த்தரை உயர்த்தி, அவருடைய பரிசுத்த பர்வதத்திற்கு நேராகப் பணியுங்கள்; நம்முடைய தேவனாகிய கர்த்தர் பரிசுத்தமுள்ளவ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ই রাজা| তাই জাতিগুলোকে ভয়ে কাঁপতে দাও| করূব দূতদের ওপরে ঈশ্বর একজন রাজার মত বসেন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ৃথিবীকে ভয়ে কেঁপে উঠ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িয়োনে প্রভু মহান! সমগ্র জাতির ওপরে তিনি একজন মহান নে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মস্ত লোক আপনার প্রশংসা করুক| ঈশ্বরের নাম ভীতিপ্রদ| ঈশ্বরই পবি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শক্তিশালী রাজা, ন্যায় বিচার পছন্দ করে| ঈশ্বর, আপনিই ধার্ম্মিকতা সৃষ্টি করেছেন| আপনিই যাকোব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্ম্মিকতা এবং ন্যায়নীতি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দের প্রভু ঈশ্বরের প্রশংসা কর এবং তাঁর পবিত্র পাদপীঠেউপাসন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মোশি ও হারোণ তাঁর বহু যাজকদের মধ্যে দু’জন এবং শমূযেলও তাঁর নাম উচ্চারণকারীদের একজন| ওরা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প্রার্থনা করেছিলো এবং প্রভু ওদের উত্তর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দীর্ঘ মেঘের ভেতর থেকে ঈশ্বর কথা বলেছেন| ওরাও তাঁর আজ্ঞাগুলো পালন করেছিল| ঈশ্বর ওদের বিধি প্র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, আমাদের ঈশ্বর, আপনি ওদের প্রার্থনার উত্তর দিয়েছিলেন| আপনি ওদের দেখিয়েছেন য়ে আপনি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মাশীল ঈশ্বর এবং মানুষ মন্দ কাজ করে বলে আপনি মানুষকে শাস্তি দ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দের প্রভু ঈশ্বরের প্রশংসা কর| তাঁর পবিত্র পর্বতের দিকে মাথা নত করে এবং তাঁর উপাসনা কর| প্রভ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ঈশ্বর, সত্যিই পবিত্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9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2026-10-21T08:33:25Z</dcterms:created>
  <dcterms:modified xsi:type="dcterms:W3CDTF">2026-10-21T08:33:25Z</dcterms:modified>
  <dc:title>গীতসংহিতা : 99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