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presProps" Target="presProps.xml"/>
  <Relationship Id="rId112" Type="http://schemas.openxmlformats.org/officeDocument/2006/relationships/viewProps" Target="viewProps.xml"/>
  <Relationship Id="rId1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ர் பட்டணங்கள்தோறும் கிராமங்கள் தோறும் பிரயாணம்பண்ணி, தேவனுடைய ராஜ்யத்திற்குரிய நற்செய்தியைக் கூறிப் பிரசங்கித்துவந்தார். பன்னிருவரும் அவருடனேகூட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ர் பட்டணங்கள்தோறும் கிராமங்கள் தோறும் பிரயாணம்பண்ணி, தேவனுடைய ராஜ்யத்திற்குரிய நற்செய்தியைக் கூறிப் பிரசங்கித்துவந்தார். பன்னிருவரும் அவருடனேகூட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சாசுகள் பிடித்திருந்தவன் சொஸ்தமாக்கப்ட்டதைக் கண்டவர்களும் அதை அவர்களுக்கு அறி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சாசுகள் பிடித்திருந்தவன் சொஸ்தமாக்கப்ட்டதைக் கண்டவர்களும் அதை அவர்களுக்கு அறி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கதரேனருடைய சுற்றுப்புறத்திலுள்ள திரளான ஜனங்களெல்லாரும் மிகவும் பயமடைந்தபடியினாலே, தங்களை விட்டுப் போகும்படி அவரை வேண்டிக்கொண்டார்கள். அந்தப்படி அவர் படவில் ஏறி, திரும்பிப்போ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கதரேனருடைய சுற்றுப்புறத்திலுள்ள திரளான ஜனங்களெல்லாரும் மிகவும் பயமடைந்தபடியினாலே, தங்களை விட்டுப் போகும்படி அவரை வேண்டிக்கொண்டார்கள். அந்தப்படி அவர் படவில் ஏறி, திரும்பிப்போ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சாசுகள் நீங்கின மனுஷன் அவருடனே கூட இருக்கும்படி உத்தரவு கே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சாசுகள் நீங்கின மனுஷன் அவருடனே கூட இருக்கும்படி உத்தரவு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ின் காரியக்காரனான கூசாவின் மனைவியாகிய யோவன்னாளும், சூசன்னாளும், தங்கள் ஆஸ்திகளால் அவருக்கு ஊழியஞ்செய்துகொண்டுவந்த மற்ற அநேகம் ஸ்திரீகளும் அவருடனே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ின் காரியக்காரனான கூசாவின் மனைவியாகிய யோவன்னாளும், சூசன்னாளும், தங்கள் ஆஸ்திகளால் அவருக்கு ஊழியஞ்செய்துகொண்டுவந்த மற்ற அநேகம் ஸ்திரீகளும் அவருடனே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பட்டணங்களிலுமிருந்து திரளான ஜனங்கள் அவரிடத்தில் வந்து கூடினபோது. அவர் உவமையாகச் சொன்ன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திரும்பி வந்தபோது, ஜனங்களெல்லாரும் அவருக்காகக் காத்திருந்தபடியால் அவரைச் சந்தோஷமாய் ஏற்றுக்கொ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க்கிறவன் ஒருவன் விதையை விதைக்கப் புறப்பட்டான்; அவன் விதைக்கையில் சில விதை வழியருகே விழுந்து மிதியுண்டது, ஆகாயத்துப்பறவைகள் வந்து அதைப் பட்சித்துப்போ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க்கிறவன் ஒருவன் விதையை விதைக்கப் புறப்பட்டான்; அவன் விதைக்கையில் சில விதை வழியருகே விழுந்து மிதியுண்டது, ஆகாயத்துப்பறவைகள் வந்து அதைப் பட்சித்துப்போ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ஜெபஆலயத்தலைவனாகிய யவீரு என்னும் பேருள்ள ஒருவன் வந்து. இயேசுவின் பாதத்தில் விழுந்து பன்னிரண்டு வயதுள்ள தன்னுடைய ஒரே குமாரத்தி மரண அவஸ்தையாயிருந்தபடிய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ஜெபஆலயத்தலைவனாகிய யவீரு என்னும் பேருள்ள ஒருவன் வந்து. இயேசுவின் பாதத்தில் விழுந்து பன்னிரண்டு வயதுள்ள தன்னுடைய ஒரே குமாரத்தி மரண அவஸ்தையாயிருந்தபடிய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ன் வீட்டிற்கு வரும்படி அவரை வேண்டிக்கொண்டான். அவர் போகையில் திரளான ஜனங்கள் அவரை நெருக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ன் வீட்டிற்கு வரும்படி அவரை வேண்டிக்கொண்டான். அவர் போகையில் திரளான ஜனங்கள் அவரை நெருக்க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ல விதை கற்பாறையின்மேல் விழுந்தது; அது முளைத்தபின் அதற்கு ஈரமில்லாததினால் உலர்ந்து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கூட வளர்ந்து, அதை நெருக்கிப்போ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பன்னிரண்டு வருஷமாய்ப் பெரும்பாடுள்ளவளாயிருந்து, தன் ஆஸ்திகளையெல்லாம் வைத்தியர்களுக்குச் செலவழித்தும், ஒருவனாலும் சொஸ்தமாக்கப்படாதிருந்த ஒரு ஸ்திரீ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பன்னிரண்டு வருஷமாய்ப் பெரும்பாடுள்ளவளாயிருந்து, தன் ஆஸ்திகளையெல்லாம் வைத்தியர்களுக்குச் செலவழித்தும், ஒருவனாலும் சொஸ்தமாக்கப்படாதிருந்த ஒரு ஸ்திரீ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து, அது முளைத்து, ஒன்று நூறாகப் பலன் கொடுத்தது என்றார். இவைகளைச் சொல்லி, கேட்கிறதற்குக் காதுள்ளவன் கேட்கக்கடவன் என்று சத்தமிட்டுக் கூற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து, அது முளைத்து, ஒன்று நூறாகப் பலன் கொடுத்தது என்றார். இவைகளைச் சொல்லி, கேட்கிறதற்குக் காதுள்ளவன் கேட்கக்கடவன் என்று சத்தமிட்டுக் கூற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ுடைய சீஷர்கள், இந்த உவமையின் கருத்து என்னவென்று அவரிடத்தில் கே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உவமையின் கருத்தாவது: விதை தேவனுடைய வசன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ருகே விதைக்கப்பட்டவர்கள் வசனத்தைக் கேட்கிறவர்களாயிருக்கிறார்கள்; அவர்கள் விசுவாசித்து இரட்சிக்கப்படாதபடிக்குப் பிசாசானவன் வந்து, அவ்வசனத்தை அவர்கள் இருதயத்திலிருந்து எடுத்துப்போடு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ருகே விதைக்கப்பட்டவர்கள் வசனத்தைக் கேட்கிறவர்களாயிருக்கிறார்கள்; அவர்கள் விசுவாசித்து இரட்சிக்கப்படாதபடிக்குப் பிசாசானவன் வந்து, அவ்வசனத்தை அவர்கள் இருதயத்திலிருந்து எடுத்துப்போடு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ுக்குப் பின்னாக வந்து, அவருடைய வஸ்திரத்தின் ஓரத்தைத் தொட்டாள்; உடனே அவளுடைய பெரும்பாடு நின்றுபோ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ல்ல நிலத்தில் விதைக்கப்பட்டவர்கள் வசனத்தைக் கேட்டு, அதை உண்மையும் நன்மையுமான இருதயத்திலே காத்துப் பொறுமையுடனே பலன் கொடுக்கிறவர்களாயிரு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ல்ல நிலத்தில் விதைக்கப்பட்டவர்கள் வசனத்தைக் கேட்டு, அதை உண்மையும் நன்மையுமான இருதயத்திலே காத்துப் பொறுமையுடனே பலன் கொடுக்கிறவர்களாயிருக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இயேசு: என்னிலிருந்து வல்லமை புறப்பட்டதை அறிந்திருக்கிறேன்; ஆதலால் ஒருவர் என்னைத் தொட்டதுண்டு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இயேசு: என்னிலிருந்து வல்லமை புறப்பட்டதை அறிந்திருக்கிறேன்; ஆதலால் ஒருவர் என்னைத் தொட்டதுண்டு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ிளக்கைக் கொளுத்தி, அதை ஒரு பாத்திரத்தினாலே மூடவுமாட்டான், கட்டிலின்கீழே வைக்கவுமாட்டான்; உள்ளே பிரவேசிக்கிறவர்கள் அதின் வெளிச்சத்தைக் காணும்படிக்கு அதை விளக்குத்தண்டின்மேல் வைப்ப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ிளக்கைக் கொளுத்தி, அதை ஒரு பாத்திரத்தினாலே மூடவுமாட்டான், கட்டிலின்கீழே வைக்கவுமாட்டான்; உள்ளே பிரவேசிக்கிறவர்கள் அதின் வெளிச்சத்தைக் காணும்படிக்கு அதை விளக்குத்தண்டின்மேல் வைப்ப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அவளைப் பார்த்து: மகளே, திடன்கொள்,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ளியரங்கமாகாத இரகசியமுமில்லை, அறியப்பட்டு வெளிக்குவராத மறைபொருள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் இப்படிப் பேசிக்கொண்டிருக்கையில், ஜெபஆலயத்தலைவனுடைய வீட்டிலிருந்து ஒருவன் வந்து, அவனை நோக்கி: உம்முடைய குமாரத்தி மரித்துப்போனாள், போதகரை வருத்தப்படுத்த வேண்டா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் இப்படிப் பேசிக்கொண்டிருக்கையில், ஜெபஆலயத்தலைவனுடைய வீட்டிலிருந்து ஒருவன் வந்து, அவனை நோக்கி: உம்முடைய குமாரத்தி மரித்துப்போனாள், போதகரை வருத்தப்படுத்த வேண்டா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தைக் கேட்டு: பயப்படாதே; விசுவாசமுள்ளவனாயிரு, அப்பொழுது அவள் இரட்சிக்கப்படுவா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தைக் கேட்டு: பயப்படாதே; விசுவாசமுள்ளவனாயிரு, அப்பொழுது அவள் இரட்சிக்கப்படுவா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ுடைய தாயாரும் சகோதரரும் அவரிடத்தில் வந்தார்கள்; ஜனக்கூட்டத்தினாலே அவரண்டையில் அவர்கள் சேரக்கூடாத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ுடைய தாயாரும் சகோதரரும் அவரிடத்தில் வந்தார்கள்; ஜனக்கூட்டத்தினாலே அவரண்டையில் அவர்கள் சேரக்கூடாத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 வீட்டில் வந்தபோது, பேதுருவையும் யாக்கோபையும் யோவானையும் பெண்ணின் தகப்பனையும் தாயையும் தவிர வேறொருவரையும் உள்ளே வரவொட்டாமல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 வீட்டில் வந்தபோது, பேதுருவையும் யாக்கோபையும் யோவானையும் பெண்ணின் தகப்பனையும் தாயையும் தவிர வேறொருவரையும் உள்ளே வரவொட்டாமல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: உம்முடைய தாயாரும் உம்முடைய சகோதரரும் உம்மைப் பார்க்கவேண்டுமென்று வெளியே நிற்கிறார்கள் என்று அவருக்கு அறிவித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ல்லாரும் அழுது அவளைக்குறித்துத் துக்கங்கொண்டாடுகிறதைக் கண்டு: அழாதேயுங்கள், அவள் மரித்துப்போகவில்லை, நித்திரையாயிருக்கிறாள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ல்லாரும் அழுது அவளைக்குறித்துத் துக்கங்கொண்டாடுகிறதைக் கண்டு: அழாதேயுங்கள், அவள் மரித்துப்போகவில்லை, நித்திரையாயிருக்கிறாள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தேவனுடைய வசனத்தைக் கேட்டு, அதின்படி செய்கிறவர்களே எனக்குத் தாயும் எனக்குச் சகோதரருமாயிருக்கிறார்கள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தேவனுடைய வசனத்தைக் கேட்டு, அதின்படி செய்கிறவர்களே எனக்குத் தாயும் எனக்குச் சகோதரருமாயிருக்கிறார்கள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ள் மரித்துப்போனாளென்று அவர்கள் அறிந்ததினால், அவரைப் பார்த்து நகை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ஒருநாள் அவர் தமது சீஷரோடுங்கூடப் படவில் எறி: கடலின் அக்கரைக்குப் போவோம் வாருங்கள் என்றார்; அப்படியே புறப்பட்டுப் போ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ஒருநாள் அவர் தமது சீஷரோடுங்கூடப் படவில் எறி: கடலின் அக்கரைக்குப் போவோம் வாருங்கள் என்றார்; அப்படியே புறப்பட்டுப் போ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ல்லாரையும் அவர் வெளியே போகப்பண்ணி, அவளுடைய கையைப்பிடித்து: பிள்ளையே எழுந்திரு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டவு ஓடுகையில் அவர் நித்திரையாயிருந்தார். அப்பொழுது கடலிலே சுழல்காற்றுண்டானதால், அவர்கள் மோசமடையத்தக்கதாய்ப் படவு ஜலத்தினால் நிறை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டவு ஓடுகையில் அவர் நித்திரையாயிருந்தார். அப்பொழுது கடலிலே சுழல்காற்றுண்டானதால், அவர்கள் மோசமடையத்தக்கதாய்ப் படவு ஜலத்தினால் நிறை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அவள் உயிர் திரும்ப வந்தது, உடனே அவள் எழுந்திருந்தாள்; அவளுக்கு ஆகாரங்கொடுக்கக் கட்டளையிட்ட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கலிலேயாவுக்கு எதிரான கதரேனருடைய நாட்டில் சேர்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கலிலேயாவுக்கு எதிரான கதரேனருடைய நாட்டில் சேர்ந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இயேசுவைக் கண்டபோது கூக்குரலிட்டு, அவருக்கு முன்பாகவிழுந்து: இயேசுவே, உன்னதமான தேவனுடைய குமாரனே, எனக்கும் உமக்கும் என்ன? என்னை வேதனைப்படுத்தாதபடிக்கு உம்மை வேண்டிக்கொள்ளுகிறேன் என்று மகா சத்தத்தோடே சொன்ன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இயேசுவைக் கண்டபோது கூக்குரலிட்டு, அவருக்கு முன்பாகவிழுந்து: இயேசுவே, உன்னதமான தேவனுடைய குமாரனே, எனக்கும் உமக்கும் என்ன? என்னை வேதனைப்படுத்தாதபடிக்கு உம்மை வேண்டிக்கொள்ளுகிறேன் என்று மகா சத்தத்தோடே சொன்ன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உன் பேர் என்னவென்று கேட்டார்; அதற்கு அவன்: லேகியோன் என்றான்; அநேகம் பிசாசுகள் அவனுக்குள் புகுந்திருந்தபடியால் அந்தப் பேரைச் சொன்ன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உன் பேர் என்னவென்று கேட்டார்; அதற்கு அவன்: லேகியோன் என்றான்; அநேகம் பிசாசுகள் அவனுக்குள் புகுந்திருந்தபடியால் அந்தப் பேரைச் சொன்ன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ைப் பாதாளத்திலே போகக் கட்டளையிடாதபடிக்கு அவைகள் அவரை வேண்டிக்கொண்டன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வள் தாய்தகப்பன்மார் ஆச்சரியப்பட்டார்கள். அப்பொழுது நடந்ததை ஒருவருக்கும் சொல்லாமலிருக்கும்படி அவர்களுக்குக் கட்டளையிட்ட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வள் தாய்தகப்பன்மார் ஆச்சரியப்பட்டார்கள். அப்பொழுது நடந்ததை ஒருவருக்கும் சொல்லாமலிருக்கும்படி அவர்களுக்குக் கட்டளையிட்டார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்விடத்தில் அநேகம் பன்றிகள் கூட்டமாய் மலையிலே மேய்ந்துகொண்டிருந்தது. அந்தப் பன்றிகளுக்குள்ளே போகும்படி தங்களுக்கு உத்தரவுகொடுக்கவேண்டும் என்று அவரை வேண்டிக்கொண்டன; அவைகளுக்கு உத்தரவுகொடுத்த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்விடத்தில் அநேகம் பன்றிகள் கூட்டமாய் மலையிலே மேய்ந்துகொண்டிருந்தது. அந்தப் பன்றிகளுக்குள்ளே போகும்படி தங்களுக்கு உத்தரவுகொடுக்கவேண்டும் என்று அவரை வேண்டிக்கொண்டன; அவைகளுக்கு உத்தரவுகொடுத்த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பிசாசுகள் அந்த மனுஷனை விட்டு நீங்கி, பன்றிகளுக்குள் புகுந்தன; அப்பொழுது அந்தப் பன்றிக்கூட்டம் உயர்ந்த மேட்டிலிருந்து கடலிலே பாய்ந்து, அமிழ்ந்து, மாண்டது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பிசாசுகள் அந்த மனுஷனை விட்டு நீங்கி, பன்றிகளுக்குள் புகுந்தன; அப்பொழுது அந்தப் பன்றிக்கூட்டம் உயர்ந்த மேட்டிலிருந்து கடலிலே பாய்ந்து, அமிழ்ந்து, மாண்டது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ைகளை மேய்த்தவர்கள் சம்பவித்ததைக் கண்டு, ஓடிப்போய், பட்டணத்திலும் சுற்றுப்புறங்களிலும் அறிவித்த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ைகளை மேய்த்தவர்கள் சம்பவித்ததைக் கண்டு, ஓடிப்போய், பட்டணத்திலும் சுற்றுப்புறங்களிலும் அற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ીજા દિવસે, ઈસુએ કેટલાક શહેરો અને નાનાં ગામોની મુસાફરી કરી. ઈસુ ઉપદેશ આપતો અને દેવના રાજ્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વાર્તા પણ આપતો. તેની સાથે બાર શિષ્ય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ી સાથે કેટલીએક સ્ત્રીઓ પણ હતી. ઈસુએ તે સ્ત્રીઓને ભૂંડા આત્માઓના બંધનમાંથી મુક્ત કરીન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દગીમાંથી સાજી કરી હતી. તે સ્ત્રીઓમાંની એકનું નામ મરિયમ હતું, તે મગ્દલા ગામની હતી. જેનામાંથી સ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ત નીકળ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શું બન્યું છે તે જોવા લોકો બહાર આવ્યા. લોકો ઈસુ પાસે આવ્યા ત્યાંરે તે માણસને ઈસુના પગ આગળ બેઠ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ો. તે માણસે કપડાં પહેરેલાં હતા. માનસિક રીતે તે ફરીથી સ્વસ્થ હતો. અને અશુદ્ધ આત્માઓ જતા રહ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તે લોકો ડર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 લોકો કે જેમણે આ બાબત બનતાં જોઈ હતી તેમણે ઈસુએ આ માણસ કે જનામાં ભૂતો હતાં તેને કેવી રીતે સા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તે બીજા લોકોને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ગેરસાનીઓના બધાજ લોકોએ ઈસુને દૂર ચાલ્યા જવા કહ્યું. તેઓ બધા ડરી ગયા હતા.તેથી ઈસુ પાછો હોડ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ઠો અને ગાલીલ પાછો 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જે માણસ કે જેનામાંથી ભૂતો નીકળ્યાં હતા તેણે ઈસુ સાથે જવા વિનંતી કરી. પણ ઈસુએ તે માણસને વિદ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 સ્ત્રીઓની સાથે ખૂઝાની પત્ની યોહાન્ના (હેરોદનો કારભારી) અને સુસાન્ના તથા બીજી ઘણી સ્ત્રીઓ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્ત્રીઓ તેમના પોતાના પૈસાનો ઉપયોગ ઈસુ અને તેના પ્રેરિતોને મદદ માટે કર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તારે ઘરે પાછો જા અને દેવે તારે માટે શું કર્યુ છે તે લોકોને કહે.”તેથી તે માણસ ગયો અને આખ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માં કહ્યું કે ઈસુએ તેને માટે શું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ઘણા લોકો ભેગા થવા આવ્યા. દરેક શહેરમાંથી લોકો ઈસુ પાસે આવ્યા. ઈસુએ તે લોકોને આ દ્ધષ્ટાંત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ઈસુ જ્યારે ગાલીલ પાછો ફર્યો ત્યારે લોકોએ તેનું સ્વાગત કર્યુ. દરેક વ્યક્તિ તેની રાહ જો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એક ખેડૂત તેનાં બી વાવવા ગયો. તે વાવતો હતો ત્યારે કેટલાંએક બી રસ્તાની ધારે પડ્યા. લોકો તે બ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્યા અને પક્ષીઓ આ બધા બી ખાઈ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ઈસુ પાસે યાઈર નામનો એક માણસ આવ્યો. યાઇર સભાસ્થાનનો અધિકારી હતો. તે ઈસુના ચરણે પડ્યો અને ઈસુ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ંતી કરી કે મારે ઘેર પધ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યાઇરને માત્ર એક દીકરી હતી. તે બાર વર્ષની હતી, જે મરણ પથારીએ હતી. જ્યારે ઈસુ યાઇરને ઘરે જત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દરમ્યાન તેની આજુબાજુ લોકોનું ટોળું તેના પર ઘસારો કર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ેટલાંએક બી ખડક પર પડ્યાં આ બી ઊગવાની શરૂઆત થઈ, પણ પછી કરમાઇ ગયાં કારણ કે બી ને પાણી મળ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ેટલાંએક બી કાંટાવાળી ઝાડી પર પડ્યાં. આ બી ઊગ્યાં પણ પછી કાંટાઓએ તેને ઊગતાં જ દાબ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્યાં એક સ્ત્રીહતી જેને બાર વર્ષથી લોહીવા હતો. પોતાની પાસે જે કઈ હતું તે બધું જ ખર્ય્યુ. પણ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ૈદ તેને સાજી કરી શક્ય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કેટલાંએક બી સારી જમીન પર પડ્યાં. આ બી ઊગ્યાં અને તેમાંથી 100 ગણા દાણા પાક્યાં.”ઈસુએ દ્ધંષ્ટ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ું કર્યા પછી ઈસુએ કહ્યું, “તમે લોકો જે મને સાંભળો છો તે ધ્યાનથી સાંભળ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ઈસુના શિષ્યોએ તેને પૂછયું, “આ વાર્તાનો અર્થ શ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ઈસુએ કહ્યું, “દેવના રાજ્યનું રહસ્ય સમજવા માટે તમારી પસંદગી થયેલ છે. પણ બીજા લોકોને કહે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દ્ધષ્ટાંતોનો ઉપયોગ કરું છું. આમ કહું છું તેથી:‘તેઓ નજર કરશે, પણ તેઓ જોશે નહિ; અને તેઓ ધ્યા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શે, પણ તેઓ સમજશે નહિ.’ યશાયા 6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દ્ધષ્ટાંતનો અર્થ આ છે: “બી એ તો દેવ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રસ્તાની ધારે પડેલું બી એટલે શું? તે એવા લોકો છે જે ઉપદેશ સાંભળે છે પણ પછી શેતાન આવે છે અને તે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્રદયમાંથી ઉપદેશ લઈ જાય છે. તેથી એ લોકો ઉપદેશમાં માનતા નથી અને બચ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 ઈસુની પાછળથી આવી અને તેનાં લૂગડાંની કોરને અડકી. તે જ ક્ષણે તેનો લોહીવા બંધ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ેલા ખડક પર પડેલા બી નો અર્થ શું? તે એવા લોકો જેવા છે જે દેવનો ઉપદેશ સાંભળે છે અને આનંદપૂર્વ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 કરે છે પણ આવા લોકોનાં મૂળિયાં ઊંડા હોતાં નથી તેઓ થોડા સમય માટે સ્વીકારે છે પણ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ીક્ષણનો સમય આવે છે, તો વિશ્વાસ ગુમાવે છે અને દેવથી દૂર જતા રહ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છી ઈસુએ કહ્યું, “મને કોણ અડક્યું?”બધા લોકોએ કહ્યું, તેઓએ ઈસુને સ્પર્શ કર્યો નથી. પિતર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સ્વામી, તારી આજુબાજુ જે લોકો છે તેઓ તારા પર ધસી રહ્યાં હત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કાંટાવાળી ઝાડીમાં પડેલા બી નો અર્થ શું? તે બી એવા લોકો જેવા છે જે દેવના વચન સાંભળે છે પણ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ની ચિંતાઓ, સંપત્તિ અને મોજમઝામાં તેઓનો વિકાસ અટકી જાય છે. અને તેથી તેઓને સારાં ફળ કદાપિ આવ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જે સારી જમીન પર પડ્યાં હોય છે તે બી નું શું? તે બી એવા લોકો જેવા છે જે દેવના વચનો પ્રામાણ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દ્ધ હ્રદયથી સાંભળે છે. તેઓ દેવના વચનને અનુસરે છે અને ધીરજથી સારા ફળ પ્રાપ્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ઈસુએ કહ્યું, “મને કોઈએ સ્પર્શ કર્યો છે. કેમકે મને ખબર પડી છે કે પરાક્રમ મારામાંથી બહાર નીકળ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કોઈ પણ વ્યક્તિ દીવો સળગાવીને તેને વાસણ તળે ઢાંકતો નથી. અથવા ખાટલા નીચે છુપાવતો નથી. તે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વો દીવી પર મૂકે છે તેથી જે લોકો અંદર આવે તેઓને જોવા માટે પૂરતો પ્રકાશ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જ્યારે સ્ત્રીએ જોયું કે તે છુપી રહી શકે તેમ નથી ત્યારે ધ્રુંજતી ધ્રુંજતી આગળ આવી અને બધાજ લો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ક્ષ ઈસુના પગ આગળ પડીને બોલી કે શા માટે તે ઈસુને સ્પર્શી હતી. પછી તેણે કહ્યું કે જ્યારે તેણે ઈસુ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પર્શ કર્યો ત્યારે તરત જ તે સાજી થઈ ગઇ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ઈસુએ તેને કહ્યું, “દીકરી, તને તારા વિશ્વાસે સાજી કરી છે. શાંતિથી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રેક વસ્તુ જે છુપાયેલી છે તે સ્પષ્ટ થશે. દરેક ગુપ્ત વસ્તુ જાહેર થ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હજી ઈસુ બોલતો હતો ત્યાં તો સભાસ્થાનના અધિકારી (યાઇર) ને ઘરેથી એક માણસ આવ્યો. અને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ારી પુત્રીનું અવસાન થયું છે. હવે ઉપદેશકને તકલીફ આપ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તમે કેવી રીતે ધ્યાનથી સાંભળો છો તે માટે સાવધાન બનો. જે વ્યક્તિ પાસે થોડીક સમજશક્તિ હશ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પ્રાપ્ત કરશે. પણ જે વ્યક્તિ પાસે સમજશક્તિ નહિ હોય, તેની પાસેથી તેના ધારવા મુજબ જે થ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શક્તિ હશે તે પણ તે ગુમા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ઈસુએ આ સાંભળ્યું, તેણે યાઇરને કહ્યું, “જરાય ગભરાઇશ નહિ. માત્ર વિશ્વાસ રાખ એટલે તારી પુત્રી સા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ઈસુની મા અને તેના ભાઈઓ તેની મુલાકાતે આવ્યા ત્યાં બીજા લોકોની એટલી બધી ભીડ હતી કે તેની મા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ઓ તેની નજીક જઇ શક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ઈસુ ઘરે આવ્યો. ઈસુએ ફક્ત પિતર, યાકૂબ, યોહાન તથા છોકરીના માબાપને જ તેની સાથે અંદર આવવા દીધા. ઈસુ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કોઈ પણ માણસને અંદર આવવા દીધ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કોઈકે ઈસુને કહ્યું, “તારી મા તથા તારા ભાઈઓ બહાર ઊભા છે. તેઓ તને મળવા ઈચ્છ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બધાજ લોકો રડતાં હતા અને વિલાપ કરતાં હતાં કારણ કે તે છોકરી મૃત્યુ પામી હતી. પણ ઈસુએ કહ્યું, “રડ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તેનું મૃત્યુ થયું નથી, પણ તે ઊંઘ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એ તેઓને ઉત્તર આપ્યો, “આ લોકો જે દેવની વાત ધ્યાનથી સાંભળે છે અને તેનું પાલન કરે છે તેઓ મારી 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મારા ભાઈઓ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લોકો ઈસુ તરફ હસ્યા, કારણ કે તેઓ જાણતા હતા કે છોકરી મરી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એક દિવસ ઈસુ અને તેના શિષ્યો એક હોડીમાં ચઢ્યા. ઈસુએ તેઓને કહ્યું, “મારી સાથે સરોવરને પેલે પ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ો.” અને તેથી તેઓએ હોડી હંકારવાનું શર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પણ ઈસુએ તેનો હાથ પકડીને તેને બોલાવી, “નાની છોકરી ઊભી થ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્યારે તેઓ હાંકારતા હતા ત્યારે ઈસુ ઊંઘી ગયા. સરોવર પર વાવાઝોડું ફૂંકાયું. જેથી હોડીમાં પ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ાવા લાગ્યું. તેઓ જોખમમ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ના શિષ્યો ઈસુ પાસે ગયા અને તેને જગાડ્યો. તેઓએ કહ્યું, “સ્વામી! સ્વામી! આપણે ડૂબી જઈશું!”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ો થયો. તેણે પવનને અને પાણીનાં મોજાંને હૂકમ કર્યો. પવન અટક્યો અને સરોવર શાંત થઈ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તેનો આત્મા તેનામાં પાછો આવ્યો ને તરત ઊભી થઈ. ઈસુએ કહ્યું, “તેને કઈક ખાવાનું આપ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ઈસુએ તેના શિષ્યોને કહ્યું, “તમારો વિશ્વાસ ક્યાં છે?”શિષ્યો ડરીને અચરજ પામ્યા. તેઓએ એકબી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આ કેવા પ્રકારનો માણસ છે? તે પવન અને પાણીને પણ હૂકમ કરે છે અને તેઓ તેનું માન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ઈસુ અને તેના શિષ્યો ગાલીલથી સરોવરને પેલે પાર હોડી હંકારી ગયા. તેઓ ગેરસાનીઓના લોકોના પ્ર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પહોંચ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્યારે ઈસુ હોડીમાંથી બહાર નીકળ્યો ત્યારે તે શહેરમાનો એક માણસ ઈસુ પાસે આવ્યો. આ માણસમાં ભૂ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 તે ઘણા લાંબા સમયથી કપડાં પહેરતો ન હતો. તે ઘરમાં નહિ પણ જ્યાં લોકોના મૃતદેહો દાટવામાં આવત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ફાઓમાં તે રહે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શુદ્ધ આત્મા તેને વારંવાર વળગતો. તેને કાબુમાં રાખવા માટે તેના હાથ અને પગ સાંકળથી બાંધવામાં આવ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ાણસ હંમેશા સાંકળો તોડી નાંખતો. અને તેના અંદર રહેલા ભૂતો નિર્જન જગ્યાએ બહાર જવા તેને દબાણ કર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ઈસુએ તે અશુદ્ધ આત્માને આ માણસમાંથી બહાર આવવા હુકમ કર્યો તે માણસ ઈસુની આગળ નીચે પડ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ા સાદેથી બૂમો પાડવા લાગ્યો, “ઓ ઈસુ, પરાત્પર દેવના દીકરા, તું મારી પાસેથી શું ઈચ્છે છે? મહેરબ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મને શિક્ષા કરીશ નહ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ઈસુએ તેને પૂછયું, “તારું નામ શું છે?” તે માણસે ઉત્તર આપ્યો, “સેના.” (તેણે કહ્યું તેનું નામ સ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કારણ કે ઘણા ભૂતો તેનામાં પેઠાં હત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ભૂતોએ ઈસુને વિનંતી કરી કે અમને અનંતકાળના અંધકારમાં મોકલ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તે છોકરીનાં માબાપ આશ્ચર્યચકિત થઈ ગયા. ઈસુએ તેઓને કહ્યું કે, જે કંઈ બન્યું છે તે વિષે કો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ત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્યાં એક ટેકરીની બાજુમાં ઘણાં ભૂંડોનું ટોળું ચરતું હતું. ભૂતોએ ઈસુને વિનંતી કરી કે,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ંડોમાં પ્રવેશવાની રજા આપો. તેથી ઈસુએ ભૂતોને તેમ કરવાની રજા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છી ભૂતો માણસમાંથી નીકળીને ભૂંડોમાં પેઠા. પછી ભૂંડોનું ટોળું પહાડની ધાર પરથી સરોવરમાં ધસ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્યું. બધાજ ભૂંડો ડૂબીને મર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ભૂંડો ચરાવનાર જે થયું હતું તે જોઈને તે પણ ભાગી ગયો. તે માણસોએ એ વાત શહેરમાં અને ગામડાંઓમાં જાહ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2026-10-21T06:12:04Z</dcterms:created>
  <dcterms:modified xsi:type="dcterms:W3CDTF">2026-10-21T06:12:04Z</dcterms:modified>
  <dc:title>લૂક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