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ைகளின் உடலைச் சுமந்தவன் தன் வஸ்திரங்களைத் தோய்க்கக்கடவன்; அவன் சாயங்காலம்மட்டும் தீட்டுப்பட்டிருப்பான்; இவைகள் உங்களுக்குத் தீட்டாயிருக்கக்கடவ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ைகளின் உடலைச் சுமந்தவன் தன் வஸ்திரங்களைத் தோய்க்கக்கடவன்; அவன் சாயங்காலம்மட்டும் தீட்டுப்பட்டிருப்பான்; இவைகள் உங்களுக்குத் தீட்டாயிருக்கக்கடவ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ரையில் ஊருகிற பிராணிகளில் உங்களுக்கு அசுத்தமானவைகள் எவையெனில் பெருச்சாளியும், எலியும், சகலவிதமான ஆமைய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ரையில் ஊருகிற பிராணிகளில் உங்களுக்கு அசுத்தமானவைகள் எவையெனில் பெருச்சாளியும், எலியும், சகலவிதமான ஆமைய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டும்பும், அழுங்கும், ஓணானும், பல்லியும், பச்சோந்தியும் ஆகிய இவைகள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கல ஊரும் பிராணிகளிலும் இவைகள் உங்களுக்குத் தீட்டாயிருக்கக்கடவது; அவைகளில் செத்ததைத் தொடுகிறவன் எவனும் சாயங்காலமட்டும் தீட்டுப்பட்டிருப்ப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கல ஊரும் பிராணிகளிலும் இவைகள் உங்களுக்குத் தீட்டாயிருக்கக்கடவது; அவைகளில் செத்ததைத் தொடுகிறவன் எவனும் சாயங்காலமட்டும் தீட்டுப்பட்டிருப்ப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ைகளில் செத்தது ஒன்று யாதொன்றின்மேல் விழுந்தால் அது தீட்டுப்பட்டிருக்கும்; அது மரப்பாத்திரமானாலும், வஸ்திரமானாலும், தோலானாலும், பையானாலும், வேலை செய்கிறதற்கேற்ற ஆயுதமானாலும் சாயங்காலம்மட்டும் தீட்டாயிருக்கும்; அது தண்ணீரில் போடப்படவேண்டும், அப்பொழுது சுத்தமா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ைகளில் செத்தது ஒன்று யாதொன்றின்மேல் விழுந்தால் அது தீட்டுப்பட்டிருக்கும்; அது மரப்பாத்திரமானாலும், வஸ்திரமானாலும், தோலானாலும், பையானாலும், வேலை செய்கிறதற்கேற்ற ஆயுதமானாலும் சாயங்காலம்மட்டும் தீட்டாயிருக்கும்; அது தண்ணீரில் போடப்படவேண்டும், அப்பொழுது சுத்தமா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ைகளில் செத்தது ஒன்று யாதொன்றின்மேல் விழுந்தால் அது தீட்டுப்பட்டிருக்கும்; அது மரப்பாத்திரமானாலும், வஸ்திரமானாலும், தோலானாலும், பையானாலும், வேலை செய்கிறதற்கேற்ற ஆயுதமானாலும் சாயங்காலம்மட்டும் தீட்டாயிருக்கும்; அது தண்ணீரில் போடப்படவேண்டும், அப்பொழுது சுத்தமா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ைகளில் ஒன்று மண்பாண்டத்துக்குள் விழுந்தால், அதற்குள் இருக்கிறவை யாவும் தீட்டுப்பட்டிருக்கும்; அதை உடைத்துப்போட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ைகளில் ஒன்று மண்பாண்டத்துக்குள் விழுந்தால், அதற்குள் இருக்கிறவை யாவும் தீட்டுப்பட்டிருக்கும்; அதை உடைத்துப்போடவேண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ுசிக்கத்தக்க போஜனபதார்த்தத்தின்மேல் அந்தத் தண்ணீர் பட்டால், அது தீட்டாகும்; குடிக்கத்தக்க எந்தப்பானமும் அப்படிப்பட்ட பாத்திரத்தினால் தீட்டுப்ப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ுசிக்கத்தக்க போஜனபதார்த்தத்தின்மேல் அந்தத் தண்ணீர் பட்டால், அது தீட்டாகும்; குடிக்கத்தக்க எந்தப்பானமும் அப்படிப்பட்ட பாத்திரத்தினால் தீட்டுப்ப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ைகளின் உடலில் யாதொன்று எதின்மேல் விழுதோ, அதுவும் தீட்டுப்படும்; அடுப்பானாலும் மண்தொட்டியானாலும் தகர்க்கப்படுவதாக; அவைகள் தீட்டுப்பட்டிருக்கும்; ஆகையால், அவைகள் உங்களுக்குத் தீட்டாயிருக்கக்கடவ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ைகளின் உடலில் யாதொன்று எதின்மேல் விழுதோ, அதுவும் தீட்டுப்படும்; அடுப்பானாலும் மண்தொட்டியானாலும் தகர்க்கப்படுவதாக; அவைகள் தீட்டுப்பட்டிருக்கும்; ஆகையால், அவைகள் உங்களுக்குத் தீட்டாயிருக்கக்கடவ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ும், நீரூற்றும் மிகுந்த ஜலம் உண்டாகிய கிணறும் சுத்தமாயிருக்கும்; அவைகளிலுள்ள உடலைத் தொடுகிறவனோ தீட்டுப்படுவ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ும், நீரூற்றும் மிகுந்த ஜலம் உண்டாகிய கிணறும் சுத்தமாயிருக்கும்; அவைகளிலுள்ள உடலைத் தொடுகிறவனோ தீட்டுப்படுவ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மேற்சொல்லியவைகளின் உடலில் யாதொன்று விதைத்தானியத்தின்மேல் விழுந்தால், அது தீட்டுப்படா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ந்த உடலில் யாதொன்று தண்ணீர் வார்க்கப்பட்டிருக்கிற விதையின்மேல் விழுந்ததானால், அது உங்களுக்குத் தீட்டாயிருக்கக்கடவ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ந்த உடலில் யாதொன்று தண்ணீர் வார்க்கப்பட்டிருக்கிற விதையின்மேல் விழுந்ததானால், அது உங்களுக்குத் தீட்டாயிருக்கக்கடவ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ங்களுக்கு ஆகாரத்துக்கான ஒரு மிருகம் செத்தால், அதின் உடலைத் தொடுகிறவன் சாயங்காலம்மட்டும் தீட்டுப்பட்டிருப்ப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ங்களுக்கு ஆகாரத்துக்கான ஒரு மிருகம் செத்தால், அதின் உடலைத் தொடுகிறவன் சாயங்காலம்மட்டும் தீட்டுப்பட்டிருப்ப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ின் மாம்சத்தைப் புசித்தவன் தன் வஸ்திரங்களைத் தோய்க்கக்கடவன்; அவன் சாயங்காலம்மட்டும் தீட்டுப்பட்டிருப்பான்; அதின் உடலை எடுத்துப் போனவனும் தன் வஸ்திரங்களைத் தோய்க்கக்கடவன்; அவனும் சாயங்காலம்மட்டும் தீட்டுப்பட்டிருப்ப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ின் மாம்சத்தைப் புசித்தவன் தன் வஸ்திரங்களைத் தோய்க்கக்கடவன்; அவன் சாயங்காலம்மட்டும் தீட்டுப்பட்டிருப்பான்; அதின் உடலை எடுத்துப் போனவனும் தன் வஸ்திரங்களைத் தோய்க்கக்கடவன்; அவனும் சாயங்காலம்மட்டும் தீட்டுப்பட்டிருப்ப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தரையில் ஊருகிற பிராணிகளெல்லாம் உங்களுக்கு அருவருப்பாயிருக்கக்கடவது; அவை புசிக்கப்படலாகா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ரையில் ஊருகிற சகல பிராணிகளிலும், வயிற்றினால் நகருகிறவைகளையும், நாலுகாலால் நடமாடுகிறவைகளையும், அநேகங் கால்களுள்ளவைகளையும் புசியாதிருப்பீர்களாக; அவைகள் அருவருப்பானவை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ரையில் ஊருகிற சகல பிராணிகளிலும், வயிற்றினால் நகருகிறவைகளையும், நாலுகாலால் நடமாடுகிறவைகளையும், அநேகங் கால்களுள்ளவைகளையும் புசியாதிருப்பீர்களாக; அவைகள் அருவருப்பானவை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யும் ஆரோனையும் நோக்கி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இஸ்ரவேல் புத்திரரோடே சொல்லவேண்டியது என்னவென்றா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இஸ்ரவேல் புத்திரரோடே சொல்லவேண்டியது என்னவென்றால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ிருகங்களில் விரிகுளம்புள்ளதாயிருந்து, குளம்புகள் இரண்டாகப் பிரிந்திருக்கிறதும் அசைபோடுகிறதுமானவைகளையெல்லாம் நீங்கள் புசிக்கலா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ஊருகிற எந்தப் பிராணிகளிலும் உங்களை அருவருப்பாக்கிக்கொள்ளாமலும், அவைகளால் தீட்டுப்படாமலும் இருப்பீர்களாக; அவைகளாலே நீங்கள் தீட்டுப்படுவ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ஊருகிற எந்தப் பிராணிகளிலும் உங்களை அருவருப்பாக்கிக்கொள்ளாமலும், அவைகளால் தீட்டுப்படாமலும் இருப்பீர்களாக; அவைகளாலே நீங்கள் தீட்டுப்படுவ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அசைபோடுகிறதும் விரிகுளம்புள்ளதுமானவைகளில் ஒட்டகமானது அசைபோடுகிறதாயிருந்தாலும், அதற்கு விரிகுளம்பில்லாதபடியால், அது உங்களுக்கு அசுத்தமாயிருக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அசைபோடுகிறதும் விரிகுளம்புள்ளதுமானவைகளில் ஒட்டகமானது அசைபோடுகிறதாயிருந்தாலும், அதற்கு விரிகுளம்பில்லாதபடியால், அது உங்களுக்கு அசுத்தமாயிரு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ான் உங்கள் தேவனாகிய கர்த்தர், நான் பரிசுத்தர்; ஆகையால் தரையில் ஊருகிற எந்தப் பிராணிகளிலும் உங்களைத் தீட்டுப்படுத்தாமல், உங்களைப் பரிசுத்தமாக்கிக்கொண்டு, பரிசுத்தராயிருப்பீர்கள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ான் உங்கள் தேவனாகிய கர்த்தர், நான் பரிசுத்தர்; ஆகையால் தரையில் ஊருகிற எந்தப் பிராணிகளிலும் உங்களைத் தீட்டுப்படுத்தாமல், உங்களைப் பரிசுத்தமாக்கிக்கொண்டு, பரிசுத்தராயிருப்பீர்கள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ுழிமுசலானது அசைபோடுகிறதாயிருந்தாலும், அதற்கு விரிகுளம்பில்லை; அது உங்களுக்கு அசுத்தமாயிருக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ான் உங்கள் தேவனாயிருக்கும்படி உங்களை எகிப்து தேசத்திலிருந்து வரப்பண்ணின கர்த்தர், நான் பரிசுத்தர்; ஆகையால், நீங்களும் பரிசுத்தராயிருப்பீர்களாக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ான் உங்கள் தேவனாயிருக்கும்படி உங்களை எகிப்து தேசத்திலிருந்து வரப்பண்ணின கர்த்தர், நான் பரிசுத்தர்; ஆகையால், நீங்களும் பரிசுத்தராயிருப்பீர்களாக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யலானது அசைபோடுகிறதாயிருந்தும், அதற்கு விரிகுளம்பில்லை; அது உங்களுக்கு அசுத்தமாயிருக்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ன்றியின் குளம்பு விரிகுளம்பும் இரண்டாகப் பிரிந்ததுமாயிருந்தும், அது அசைபோடாது; அது உங்களுக்கு அசுத்தமாயிருக்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ன்றியின் குளம்பு விரிகுளம்பும் இரண்டாகப் பிரிந்ததுமாயிருந்தும், அது அசைபோடாது; அது உங்களுக்கு அசுத்தமாயிருக்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வைகளின் மாம்சத்தைப் புசிக்கவும், இவைகளின் உடல்களைத் தொடவும் வேண்டாம்; இவைகள் உங்களுக்குத் தீட்டாயிருக்கக்கடவ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சுத்தமானதற்கும் அசுத்தமானதற்கும், புசிக்கத்தக்க ஜந்துக்களுக்கும் புசிக்கத்தகாத ஜந்துக்களுக்கும் வித்தியாசம்பண்ணும்பொருட்ட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சுத்தமானதற்கும் அசுத்தமானதற்கும், புசிக்கத்தக்க ஜந்துக்களுக்கும் புசிக்கத்தகாத ஜந்துக்களுக்கும் வித்தியாசம்பண்ணும்பொருட்ட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மிருகத்துக்கும் பறவைகளுக்கும், தண்ணீர்களில் நீந்துகிற சகல ஜீவஜந்துக்களுக்கும், பூமியின்மேல் ஊருகிற சகல பிராணிகளுக்கும் அடுத்த பிரமாணம் இதுவே என்று சொல்லுங்கள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லத்திலிருக்கிறவைகளில் நீங்கள் புசிக்கத்தக்கது யாதெனில்; கடல்களும் ஆறுகளுமாகிய தண்ணீர்களிலே சிறகும் செதிளும் உள்ளவைகளையெல்லாம் நீங்கள் புசிக்கலா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லத்திலிருக்கிறவைகளில் நீங்கள் புசிக்கத்தக்கது யாதெனில்; கடல்களும் ஆறுகளுமாகிய தண்ணீர்களிலே சிறகும் செதிளும் உள்ளவைகளையெல்லாம் நீங்கள் புசிக்கலா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, கடல்களும் ஆறுகளுமாகிய தண்ணீர்களில் நீந்துகிறதும் வாழ்கிறதுமான பிராணிகளில் சிறகும் செதிளும் இல்லாதவைகள் யாவும் உங்களுக்கு அருவருப்பாயிருப்பதாக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, கடல்களும் ஆறுகளுமாகிய தண்ணீர்களில் நீந்துகிறதும் வாழ்கிறதுமான பிராணிகளில் சிறகும் செதிளும் இல்லாதவைகள் யாவும் உங்களுக்கு அருவருப்பாயிருப்பதாக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் உங்களுக்கு அருவருப்பாயிருக்கக்கடவது; அவைகளின் மாம்சத்தைப் புசியாதிருந்து, அவைகளின் உடல்களை அருவருப்பீர்களாக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ண்ணீர்களிலே சிறகும் செதிளும் இல்லாத யாவும் உங்களுக்கு அருவருப்பாயிருக்கக்கடவ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றவைகளில் நீங்கள் புசியாமல் அருவருக்கவேண்டியவைகள் யாதெனில்: கழுகும், கருடனும், கடலுராஞ்சியும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றவைகளில் நீங்கள் புசியாமல் அருவருக்கவேண்டியவைகள் யாதெனில்: கழுகும், கருடனும், கடலுராஞ்சியும்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ருந்தும் சகலவித வல்லூறும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கலவித காகங்களும்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ீக்குருவியும், கூகையும், செம்புகமும், சகலவித டேகையும்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ந்தையும், நீர்க்காகமும், கோட்டானும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ரையும், கூழக்கடாவும், குருகும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ொக்கும், சகலவித ராஜாளியும், புழுக்கொத்தியும், வெளவாலும் ஆகிய இவைகளே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றக்கிறவைகளில் நாலுகாலால் நடமாடுகிற ஊரும் பிராணிகள் யாவும் உங்களுக்கு அருவருப்பாயிருப்பதாக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ிலும் பறக்கிறவைகளில் நாலுகாலால் நடமாடுகிற யாவிலும், நீங்கள் புசிக்கத்தக்கது யாதெனில் தரையிலே தத்துகிறதற்குக் கால்களுக்குமேல் தொடைகள் உண்டாயிருக்கிறவைகளிலே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ிலும் பறக்கிறவைகளில் நாலுகாலால் நடமாடுகிற யாவிலும், நீங்கள் புசிக்கத்தக்கது யாதெனில் தரையிலே தத்துகிறதற்குக் கால்களுக்குமேல் தொடைகள் உண்டாயிருக்கிறவைகளிலே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ெட்டுக்கிளி ஜாதியாயிருக்கிறதையும், சோலையாம் என்னும் கிளிஜாதியாயிருக்கிறதையும், அர்கொல் என்னும் கிளிஜாதியாயிருக்கிறதையும், ஆகாபு என்னும் கிளிஜாதியாயிருக்கிறதையும் நீங்கள் புசிக்கலா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ெட்டுக்கிளி ஜாதியாயிருக்கிறதையும், சோலையாம் என்னும் கிளிஜாதியாயிருக்கிறதையும், அர்கொல் என்னும் கிளிஜாதியாயிருக்கிறதையும், ஆகாபு என்னும் கிளிஜாதியாயிருக்கிறதையும் நீங்கள் புசிக்கலா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றக்கிறவைகளில் நாலுகாலால் நடமாடுகிற மற்ற யாவும் உங்களுக்கு அருவருப்பாயிருப்பதாக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ைகளாலே தீட்டுப்படுவீர்கள்; அவைகளின் உடலைத் தொடுகிறவன் எவனும் சாயங்காலமட்டும் தீட்டுப்பட்டிருப்ப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ைகளின் உடலைத் சுமந்தவன் எவனும் தன் வஸ்திரங்களைத் தோய்க்கக்கடவன்; அவன் சாயங்காலம்மட்டும் தீட்டுப்பட்டிருப்ப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ிரிநகங்களுள்ளவைகளாயிருந்தும், இருபிளவான குளம்பில்லாமலும் அசைபோடாமலும் இருக்கிற மிருகங்கள் யாவும் உங்களுக்கு அசுத்தமாயிருப்பதாக; அவைகளைத் தொடுகிறவன் எவனும் தீட்டுப்படுவ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ிரிநகங்களுள்ளவைகளாயிருந்தும், இருபிளவான குளம்பில்லாமலும் அசைபோடாமலும் இருக்கிற மிருகங்கள் யாவும் உங்களுக்கு அசுத்தமாயிருப்பதாக; அவைகளைத் தொடுகிறவன் எவனும் தீட்டுப்படுவ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லுகாலால் நடக்கிற சகல ஜீவன்களிலும் தங்கள் உள்ளங்கால்களை ஊன்றி நடக்கிற யாவும் உங்களுக்கு அசுத்தமாயிருப்பதாக; அவைகளின் உடலைத் தொடுகிறவன் எவனும் சாயங்காலமட்டும் தீட்டுப்பட்டிருப்ப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லுகாலால் நடக்கிற சகல ஜீவன்களிலும் தங்கள் உள்ளங்கால்களை ஊன்றி நடக்கிற யாவும் உங்களுக்கு அசுத்தமாயிருப்பதாக; அவைகளின் உடலைத் தொடுகிறவன் எவனும் சாயங்காலமட்டும் தீட்டுப்பட்டிருப்ப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6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और जो कोई उनकी लोथ उठाए वह अपने वस्त्र धोए और सांझ तक अशुद्ध रहे; क्योंकि वे तुम्हार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शुद्ध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और जो पृथ्वी पर रेंगते हैं उन में से ये रेंगने वाले तुम्हारे लिये अशुद्ध हैं, अर्थात नेवल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ूहा, और भांति भांति के गोह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और छिपकली, मगर, टिकटिक, सांडा, और गिरगिटान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सब रेंगने वालों में से ये ही तुम्हारे लिये अशुद्ध हैं; जो कोई इनकी लोथ छूए वह सांझ तक अशुद्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और इन में से किसी की लोथ जिस किसी वस्तु पर पड़ जाए वह भी अशुद्ध ठहरे, चाहे वह काठ का कोई पात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, चाहे वस्त्र, चाहे खाल, चाहे बोरा, चाहे किसी काम का कैसा ही पात्रादि क्यों न हो; वह जल में डाल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, और सांझ तक अशुद्ध रहे, तब शुद्ध समझ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और यदि मिट्टी का कोई पात्र हो जिस में इन जन्तुओं में से कोई पड़े, तो उस पात्र में जो कुछ हो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शुद्ध ठहरे, और पात्र को तुम तोड़ डाल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उस में जो खाने के योग्य भोजन हो, जिस में पानी का छुआव हों वह सब अशुद्ध ठहरे; फिर यदि ऐसे पात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पीने के लिये कुछ हो तो वह भी अशुद्ध 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और यदि इनकी लोथ में का कुछ तंदूर वा चूल्हे पर पड़े तो वह भी अशुद्ध ठहरे, और तोड़ डाला जा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वह अशुद्ध हो जाएगा, वह तुम्हारे लिये भी अशुद्ध 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परन्तु सोता वा तालाब जिस में जल इकट्ठा हो वह तो शुद्ध ही रहे; परन्तु जो कोई इनकी लोथ को छूए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शुद्ध 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और यदि इनकी लोथ में का कुछ किसी प्रकार के बीज पर जो बोने के लिये हो पड़े, तो वह बीज शुद्ध रह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पर यदि बीज पर जल डाला गया हो और पीछे लोथ में का कुछ उस पर पड़ जाए, तो वह तुम्हारे लिये अशुद्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हर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फिर जिन पशुओं के खाने की आज्ञा तुम को दी गई है यदि उन में से कोई पशु मरे, तो जो कोई उसकी लोथ छू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सांझ तक अशुद्ध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और उसकी लोथ में से जो कोई कुछ खाए वह अपने वस्त्र धोए और सांझ तक अशुद्ध रहे; और जो कोई उसकी लो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ठाए वह भी अपने वस्त्र धोए और सांझ तक अशुद्ध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और सब प्रकार के पृथ्वी पर रेंगने वाले जन्तु घिनौने हैं; वे खाए न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पृथ्वी पर सब रेंगने वालों में से जितने पेट वा चार पांवों के बल चलते हैं, वा अधिक पांव वाले हो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, उन्हें तुम न खाना; क्योंकि वे घिनौन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यहोवा ने मूसा और हारून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इस्त्राएलियों से कहो, कि जितने पशु पृथ्वी पर हैं उन सभों में से तुम इन जीवधारियों का मांस खा सक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पशुओं में से जितने चिरे वा फटे खुर के होते हैं और पागुर करते हैं उन्हें खा सकते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तुम किसी प्रकार के रेंगने वाले जन्तु के द्वारा अपने आप को घिनौना न करना; और न उनके द्वारा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अशुद्ध करके अपवित्र ठहर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परन्तु पागुर करने वाले वा फटे खुर वालों में से इन पशुओं को न खाना, अर्थात ऊंट, जो पागुर तो कर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 परन्तु चिरे खुर का नहीं होता, इसलिये वह तुम्हारे लिये अशुद्ध ठहर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क्योंकि मैं तुम्हारा परमेश्वर यहोवा हूं; इस प्रकार के रेंगने वाले जन्तु के द्वारा जो पृथ्वी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लता है अपने आप को अशुद्ध न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शापान, जो पागुर तो करता है परन्तु चिरे खुर का नहीं होता, वह भी तुम्हारे लिये अशुद्ध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क्योंकि मैं वह यहोवा हूं जो तुम्हें मिस्र देश से इसलिये निकाल ले आया हूं कि तुम्हारा परमेश्व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हरूं; इसलिये तुम पवित्र बनो, क्योंकि मैं पवित्र हू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खरहा, जो पागुर तो करता है परन्तु चिरे खुर का नहीं होता, इसलिये वह भी तुम्हारे लिये अशुद्ध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सूअर, जो चिरे अर्थात फटे खुर का होता तो है परन्तु पागुर नहीं करता, इसलिये वह तुम्हार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शुद्ध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इनके मांस में से कुछ न खाना, और इनकी लोथ को छूना भी नहीं; ये तो तुम्हारे लिये अशुद्ध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पशुओं, पक्षियों, और सब जलचरी प्राणियों, और पृथ्वी पर सब रेंगने वाले प्राणियों के विषय में य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्यवस्थ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कि शुद्ध अशुद्ध और भक्षय और अभक्षय जीवधारियों में भेद किया जा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फिर जितने जलजन्तु हैं उन में से तुम इन्हें खा सकते हों, अर्थात समुद्र वा नदियों के जलजन्तुओं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जितनों के पंख और चोंयेटे होते हैं उन्हें खा सकते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जलचरी प्राणियों में से जितने जीवधारी बिना पंख और चोंयेटे के समुद्र वा नदियों में रहते हैं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ब तुम्हारे लिये घृणित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वे तुम्हारे लिये घृणित ठहरें; तुम उनके मांस में से कुछ न खाना, और उनकी लोथों को अशुद्ध जान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जल में जिस किसी जन्तु के पंख और चोंयेटे नहीं होते वह तुम्हारे लिये अशुद्ध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फिर पक्षियों में से इन को अशुद्ध जानना, ये अशुद्ध होने के कारण खाए न जाएं, अर्थात उकाब, हड़फोड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ुर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शाही, और भांति भांति की ची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भांति भांति के सब काग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शुतुर्मुर्ग, तखमास, जलकुक्कुट, और भांति भांति के बाज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हवासिल, हाड़गील, उल्ल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राजहँस, धनेश, गिद्ध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लगलग, भांति भांति के बगुले, टिटीहरी और चमगीदड़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जितने पंख वाले चार पांवों के बल चरते हैं वे सब तुम्हारे लिये अशुद्ध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पर रेंगने वाले और पंख वाले जो चार पांवों के बल चलते हैं, जिनके भूमि पर कूदने फांदने को टांग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ती हैं उन को तो खा सकते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वे ये हैं, अर्थात भांति भांति की टिड्डी, भांति भांति के फनगे, भांति भांति के हर्गोल, और भांत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ांति के हागाब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परन्तु और सब रेंगने वाले पंख वाले जो चार पांव वाले होते हैं वे तुम्हारे लिये अशुद्ध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इनके कारण तुम अशुद्ध ठहरोगे; जिस किसी से इनकी लोथ छू जाए वह सांझ तक अशुद्ध 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जो कोई इनकी लोथ में का कुछ भी उठाए वह अपने वस्त्र धोए और सांझ तक अशुद्ध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फिर जितने पशु चिरे खुर के होते है। परन्तु न तो बिलकुल फटे खुर और न पागुर करने वाले हैं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ारे लिये अशुद्ध हैं; जो कोई उन्हें छूए वह अशुद्ध ठह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और चार पांव के बल चलने वालों में से जितने पंजों के बल चलते हैं वे सब तुम्हारे लिये अशुद्ध है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 कोई उनकी लोथ छूए वह सांझ तक अशुद्ध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2026-10-20T02:29:42Z</dcterms:created>
  <dcterms:modified xsi:type="dcterms:W3CDTF">2026-10-20T02:29:42Z</dcterms:modified>
  <dc:title>लैव्यव्यवस्था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