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702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ராஜனே இயேசு ராஜனே (4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லானவர் உண்மையுள்ளவர்
ஆயிரம் தலைமுறை  இரக்கம் செய்பவர்
மேலானவர் உண்மையுள்ளவர்
ஆயிரம் தலைமுறை இரக்கம் செய்பவ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ராஜனே இயேசு ராஜனே (4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லானவர் உண்மையுள்ளவர்
ஆயிரம் தலைமுறை இரக்கம் செய்பவர்
மேலானவர் உண்மையுள்ளவர்
ஆயிரம் தலைமுறை இரக்கம் செய்பவ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கிருபை தலைமுறை தலைமுறை
தலைமுறை உள்ளது
உம்(உங்க) தயவு தலைமுறை தலைமுறை
தலைமுறை உள்ளத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லானவர் உண்மையுள்ளவர்
ஆயிரம் தலைமுறை இரக்கம் செய்பவர்
மேலானவர் உண்மையுள்ளவர்
ஆயிரம் தலைமுறை இரக்கம் செய்பவ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ராஜனே இயேசு ராஜனே (4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ங்க கிருபை தலைமுறை 
தலைமுறை தலைமுறை உள்ளது
உங்க தயவு தலைமுறை
தலைமுறை தலைமுறை உள்ளத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2026-10-24T14:59:08Z</dcterms:created>
  <dcterms:modified xsi:type="dcterms:W3CDTF">2026-10-24T14:59:08Z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