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ெயோப்பிலுவே, இயேசுவானவர் தாம் தெரிந்துகொண்ட அப்போஸ்தலருக்குப் பரிசுத்த ஆவியினாலே கட்டளையிட்ட பின்ப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டுத்துக்கொள்ளப்பட்ட நாள்வரைக்கும் செய்யவும் உபதேசிக்கவும் தொடங்கின எல்லாவற்றையுங்குறித்து, முதலாம் பிரபந்தத்தை உண்டுபண்ணி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டுத்துக்கொள்ளப்பட்ட நாள்வரைக்கும் செய்யவும் உபதேசிக்கவும் தொடங்கின எல்லாவற்றையுங்குறித்து, முதலாம் பிரபந்தத்தை உண்டுபண்ணி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டுத்துக்கொள்ளப்பட்ட நாள்வரைக்கும் செய்யவும் உபதேசிக்கவும் தொடங்கின எல்லாவற்றையுங்குறித்து, முதலாம் பிரபந்தத்தை உண்டுபண்ண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ாடுபட்டபின்பு, நாற்பது நாளளவும் அப்போஸ்தலருக்குத் தரிசனமாகி, தேவனுடைய ராஜ்யத்துக்குரியவைகளை அவர்களுடனே பேசி, அநேகம் தெளிவான திருஷ்டாந்தங்களினாலே அவர்களுக்குத் தம்மை உயிரோடிருக்கிறவராகக் காண்ப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ாடுபட்டபின்பு, நாற்பது நாளளவும் அப்போஸ்தலருக்குத் தரிசனமாகி, தேவனுடைய ராஜ்யத்துக்குரியவைகளை அவர்களுடனே பேசி, அநேகம் தெளிவான திருஷ்டாந்தங்களினாலே அவர்களுக்குத் தம்மை உயிரோடிருக்கிறவராகக் காண்ப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ாடுபட்டபின்பு, நாற்பது நாளளவும் அப்போஸ்தலருக்குத் தரிசனமாகி, தேவனுடைய ராஜ்யத்துக்குரியவைகளை அவர்களுடனே பேசி, அநேகம் தெளிவான திருஷ்டாந்தங்களினாலே அவர்களுக்குத் தம்மை உயிரோடிருக்கிறவராகக் காண்ப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அவர் அவர்களுடனே கூடிவந்திருக்கும்போது, அவர்களை நோக்கி: யோவான் ஜலத்தினாலே ஞானஸ்நானங்கொடுத்தான்; நீங்கள் சில நாளுக்குள்ளே பரிசுத்த ஆவியினாலே ஞானஸ்நானம் பெறு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அவர் அவர்களுடனே கூடிவந்திருக்கும்போது, அவர்களை நோக்கி: யோவான் ஜலத்தினாலே ஞானஸ்நானங்கொடுத்தான்; நீங்கள் சில நாளுக்குள்ளே பரிசுத்த ஆவியினாலே ஞானஸ்நானம் பெறு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அவர் அவர்களுடனே கூடிவந்திருக்கும்போது, அவர்களை நோக்கி: யோவான் ஜலத்தினாலே ஞானஸ்நானங்கொடுத்தான்; நீங்கள் சில நாளுக்குள்ளே பரிசுத்த ஆவியினாலே ஞானஸ்நானம் பெறு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நீங்கள் எருசலேமை விட்டுப் போகாமல் என்னிடத்தில் கேள்விப்பட்ட பிதாவின் வாக்குத்தத்தம் நிறைவேறக் காத்திருங்கள் என்று கட்டளையி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ூடிவந்திருந்தவர்கள் அவரை நோக்கி ஆண்டவரே, இக்காலத்திலா ராஜ்யத்தை இஸ்ரவேலுக்குத் திரும்பக் கொடுப்பீர் என்று கே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ூடிவந்திருந்தவர்கள் அவரை நோக்கி ஆண்டவரே, இக்காலத்திலா ராஜ்யத்தை இஸ்ரவேலுக்குத் திரும்பக் கொடுப்பீர் என்று கே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: பிதாவானவர் தம்முடைய ஆதீனத்திலே வைத்திருக்கிற காலங்களையும் வேளைகளையும் அறிகிறது உங்களுக்கு அடுத்ததல்ல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: பிதாவானவர் தம்முடைய ஆதீனத்திலே வைத்திருக்கிற காலங்களையும் வேளைகளையும் அறிகிறது உங்களுக்கு அடுத்ததல்ல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 ஆவி உங்களிடத்தில் வரும்போது நீங்கள் பெலனடைந்து, எருசலேமிலும், யூதேயா முழுவதிலும், சமாரியாவிலும், பூமியின் கடைசிபரியந்தமும், எனக்குச் சாட்சிகளாயிருப்பீர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 ஆவி உங்களிடத்தில் வரும்போது நீங்கள் பெலனடைந்து, எருசலேமிலும், யூதேயா முழுவதிலும், சமாரியாவிலும், பூமியின் கடைசிபரியந்தமும், எனக்குச் சாட்சிகளாயிருப்பீ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 ஆவி உங்களிடத்தில் வரும்போது நீங்கள் பெலனடைந்து, எருசலேமிலும், யூதேயா முழுவதிலும், சமாரியாவிலும், பூமியின் கடைசிபரியந்தமும், எனக்குச் சாட்சிகளாயிருப்பீர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அவர் சொன்னபின்பு, அவர்கள் பார்த்துக்கொண்டிருக்கையில், உயர எடுத்துக்கொள்ளப்பட்டார்; அவர்கள் கண்களுக்கு மறைவாக ஒரு மேகம் அவரை எடுத்துக்கொண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அவர் சொன்னபின்பு, அவர்கள் பார்த்துக்கொண்டிருக்கையில், உயர எடுத்துக்கொள்ளப்பட்டார்; அவர்கள் கண்களுக்கு மறைவாக ஒரு மேகம் அவரை எடுத்துக்கொண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ோகிறபோது அவர்கள் வானத்தை அண்ணாந்து பார்த்துக்கொண்டிருக்கையில், இதோ, வெண்மையான வஸ்திரந்தரித்தவர்கள் இரண்டு பேர் அவர்களருகே நின்ற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போகிறபோது அவர்கள் வானத்தை அண்ணாந்து பார்த்துக்கொண்டிருக்கையில், இதோ, வெண்மையான வஸ்திரந்தரித்தவர்கள் இரண்டு பேர் அவர்களருகே நின்ற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லிலேயராகிய மனுஷரே, நீங்கள் ஏன் வானத்தை அண்ணாந்துபார்த்து நிற்கிறீர்கள்? உங்களிடத்தினின்று வானத்துக்கு எடுத்துக்கொள்ளப்பட்ட இந்த இயேசுவானவர் எப்படி உங்கள் கண்களுக்கு முன்பாக வானத்துக்கு எழுந்தருளிப்போனாரோ அப்படியே மறுபடியும் வருவார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லிலேயராகிய மனுஷரே, நீங்கள் ஏன் வானத்தை அண்ணாந்துபார்த்து நிற்கிறீர்கள்? உங்களிடத்தினின்று வானத்துக்கு எடுத்துக்கொள்ளப்பட்ட இந்த இயேசுவானவர் எப்படி உங்கள் கண்களுக்கு முன்பாக வானத்துக்கு எழுந்தருளிப்போனாரோ அப்படியே மறுபடியும் வருவார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லிலேயராகிய மனுஷரே, நீங்கள் ஏன் வானத்தை அண்ணாந்துபார்த்து நிற்கிறீர்கள்? உங்களிடத்தினின்று வானத்துக்கு எடுத்துக்கொள்ளப்பட்ட இந்த இயேசுவானவர் எப்படி உங்கள் கண்களுக்கு முன்பாக வானத்துக்கு எழுந்தருளிப்போனாரோ அப்படியே மறுபடியும் வருவார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எருசலேமுக்குச் சமீபமாய் ஒரு ஓய்வுநாள் பிரயாண தூரத்திலிருக்கிற ஒலிவமலை என்னப்பட்ட மலையிலிருந்து எருசலேமுக்குத் திரும்பிப்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 எருசலேமுக்குச் சமீபமாய் ஒரு ஓய்வுநாள் பிரயாண தூரத்திலிருக்கிற ஒலிவமலை என்னப்பட்ட மலையிலிருந்து எருசலேமுக்குத் திரும்பிப்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அங்கே வந்தபோது மேல்வீட்டில் ஏறினார்கள்; அதில் பேதுருவும், யாக்கோபும், யோவானும், அந்திரேயாவும், பிலிப்புவும், தோமாவும், பர்த்தொலொமேயும், மத்தேயும், அல்பேயுவின் குமாரனாகிய யாக்கோபும், செலோத்தே என்னப்பட்ட சீமோனும், யாக்கோபின் சகோதானாகிய யூதாவும் தங்கிய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அங்கே வந்தபோது மேல்வீட்டில் ஏறினார்கள்; அதில் பேதுருவும், யாக்கோபும், யோவானும், அந்திரேயாவும், பிலிப்புவும், தோமாவும், பர்த்தொலொமேயும், மத்தேயும், அல்பேயுவின் குமாரனாகிய யாக்கோபும், செலோத்தே என்னப்பட்ட சீமோனும், யாக்கோபின் சகோதானாகிய யூதாவும் தங்கி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அங்கே வந்தபோது மேல்வீட்டில் ஏறினார்கள்; அதில் பேதுருவும், யாக்கோபும், யோவானும், அந்திரேயாவும், பிலிப்புவும், தோமாவும், பர்த்தொலொமேயும், மத்தேயும், அல்பேயுவின் குமாரனாகிய யாக்கோபும், செலோத்தே என்னப்பட்ட சீமோனும், யாக்கோபின் சகோதானாகிய யூதாவும் தங்கி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இவர்களெல்லாரும், ஸ்திரீகளோடும் இயேசுவின் தாயாகிய மரியாளோடும், அவருடைய சகோதரரோடுங்கூட ஒருமனப்பட்டு, ஜெபத்திலும் வேண்டுதலிலும் தரித்த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இவர்களெல்லாரும், ஸ்திரீகளோடும் இயேசுவின் தாயாகிய மரியாளோடும், அவருடைய சகோதரரோடுங்கூட ஒருமனப்பட்டு, ஜெபத்திலும் வேண்டுதலிலும் தரித்த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ே, சீஷர்களில் ஏறக்குறைய நூற்றிருபதுபேர் கூடியிருந்தபோது, அவர்கள் நடுவிலே பேதுரு எழுந்து நின்ற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நாட்களிலே, சீஷர்களில் ஏறக்குறைய நூற்றிருபதுபேர் கூடியிருந்தபோது, அவர்கள் நடுவிலே பேதுரு எழுந்து நின்ற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ோதரரே, இயேசுவைப் பிடித்தவர்களுக்கு வழிகாட்டின யூதாசைக்குறித்துப் பரிசுத்த ஆவி தாவீதின் வாக்கினால் முன் சொன்ன வேதவாக்கியம் நிறைவேறவேண்டியத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கோதரரே, இயேசுவைப் பிடித்தவர்களுக்கு வழிகாட்டின யூதாசைக்குறித்துப் பரிசுத்த ஆவி தாவீதின் வாக்கினால் முன் சொன்ன வேதவாக்கியம் நிறைவேறவேண்டியத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எங்களில் ஒருவனாக எண்ணப்பட்டு, இந்த ஊழியத்தில் பங்குபெற்றவனாய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எங்களில் ஒருவனாக எண்ணப்பட்டு, இந்த ஊழியத்தில் பங்குபெற்றவனாய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ீதத்தின் கூலியினால் அவன் ஒருநிலத்தைச் சம்பாதித்து, தலைகீழாக விழுந்தான்; அவன் வயிறு வெடித்து, குடல்களெல்லாம் சரிந்துபோ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ீதத்தின் கூலியினால் அவன் ஒருநிலத்தைச் சம்பாதித்து, தலைகீழாக விழுந்தான்; அவன் வயிறு வெடித்து, குடல்களெல்லாம் சரிந்துபோ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ு எருசலேமிலுள்ள குடிகள் யாவருக்கும் தெரிந்திருக்கிறது; அதினாலே அந்த நிலம் அவர்களுடைய பாஷையிலே இரத்தநிலம் என்று அர்த்தங்கொள்ளும் அக்கெல்தமா என்னப்பட்ட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ு எருசலேமிலுள்ள குடிகள் யாவருக்கும் தெரிந்திருக்கிறது; அதினாலே அந்த நிலம் அவர்களுடைய பாஷையிலே இரத்தநிலம் என்று அர்த்தங்கொள்ளும் அக்கெல்தமா என்னப்பட்ட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ங்கீத புஸ்தகத்திலே: அவனுடைய வாசஸ்தலம் பாழாகக்கடவது, ஒருவனும் அதில் வாசம்பண்ணாதிருப்பானாக என்றும்; அவனுடைய கண்காணிப்பை வேறொருவன் பெறக்கடவன் என்றும் எழுதி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ங்கீத புஸ்தகத்திலே: அவனுடைய வாசஸ்தலம் பாழாகக்கடவது, ஒருவனும் அதில் வாசம்பண்ணாதிருப்பானாக என்றும்; அவனுடைய கண்காணிப்பை வேறொருவன் பெறக்கடவன் என்றும் எழுதிய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யோவான் ஞானஸ்நானங்கொடுத்த நாள்முதற்கொண்டு, கர்த்தராகிய இயேசுவானவர் நம்மிடத்திலிருந்து உயர எடுத்துக்கொள்ளப்பட்ட நாள்வரைக்க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யோவான் ஞானஸ்நானங்கொடுத்த நாள்முதற்கொண்டு, கர்த்தராகிய இயேசுவானவர் நம்மிடத்திலிருந்து உயர எடுத்துக்கொள்ளப்பட்ட நாள்வரைக்க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நம்மிடத்தில் சஞ்சரித்திருந்த காலங்களிலெல்லாம் எங்களுடனேகூட இருந்த மனுஷர்களில் ஒருவன் அவர் உயிரோடெழுந்ததைக்குறித்து, எங்களுடனேகூடச் சாட்சியாக ஏற்படுத்தப்படவேண்ட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நம்மிடத்தில் சஞ்சரித்திருந்த காலங்களிலெல்லாம் எங்களுடனேகூட இருந்த மனுஷர்களில் ஒருவன் அவர் உயிரோடெழுந்ததைக்குறித்து, எங்களுடனேகூடச் சாட்சியாக ஏற்படுத்தப்படவேண்டு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யுஸ்து என்னும் மறுநாமமுள்ள பர்சபா என்னப்பட்ட யோசேப்பும், மத்தியாவும் ஆகிய இவ்விரண்டுபேரையும் நிறுத்தி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யுஸ்து என்னும் மறுநாமமுள்ள பர்சபா என்னப்பட்ட யோசேப்பும், மத்தியாவும் ஆகிய இவ்விரண்டுபேரையும் நிறுத்தி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டைய இருதயங்களையும் அறிந்திருக்கிற கர்த்தாவே, யூதாஸ் என்பவன் தனக்குரிய இடத்துக்குப் போகும்படி இழந்துபோன இந்த ஊழியத்திலும் இந்த அப்போஸ்தலப்பட்டத்திலும் பங்குபெறுவதற்காக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்விரண்டு பேரில் தேவரீர் தெரிந்துகொண்டவனை எங்களுக்குக் காண்பித்தருளும் என்று ஜெபம்பண்ணி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்விரண்டு பேரில் தேவரீர் தெரிந்துகொண்டவனை எங்களுக்குக் காண்பித்தருளும் என்று ஜெபம்பண்ணி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ர்களைக் குறித்துச் சீட்டுப்போட்டார்கள்; சீட்டு மத்தியாவின் பேருக்கு விழுந்தது; அப்பொழுது அவன் பதினொரு அப்போஸ்தலருடனே சேர்த்துக்கொள்ளப்ப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அவர்களைக் குறித்துச் சீட்டுப்போட்டார்கள்; சீட்டு மத்தியாவின் பேருக்கு விழுந்தது; அப்பொழுது அவன் பதினொரு அப்போஸ்தலருடனே சேர்த்துக்கொள்ள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িয় থিয়ফিল, আমার প্রথম বইটিতে যীশু য়ে সব কাজ করেছিলেন ও শিক্ষা দিয়েছিলেন তার বিবরণ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যা লিখেছি, তাতে শুরু থেকে তাঁর স্বর্গারোহণের দিন পর্যন্ত তিনি যা করেছিলেন এবং শিখিয়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ব বিবরণ আছে৷ স্বর্গারোহণের পূর্বে যীশু তাঁর মনোনীত প্রেরিতদের, পবিত্র আত্মার সাহায্যে তাদের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ণীয় তা জান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মৃত্যুর পর যীশু, তাঁর প্রেরিতদের কাছে দেখালেন য়ে তিনি জীবিত এবং অনেক পরাক্রম কার্য়্য় সাধ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এর প্রমাণ দিলেন৷ মৃতদের মধ্য থেকে যীশুর পুনরুত্থানের পর চল্লিশ দিনের মধ্যে প্রেরিতর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হুবার দেখেছিলেন৷ এই সময়ে যীশু তাঁদের ঈশ্বরের রাজ্যের বিষয়ে নানা কথা বল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র এক সময় যখন তিনি তাঁদের সঙ্গে আহার করছিলেন, তখন আদেশ দিয়েছিলেন, য়েন তারা জেরুশালেম ছেড়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ন৷ যীশু বলেছিলেন, ‘পিতা তোমাদের য়ে প্রতিশ্রুতি দিয়েছেন, য়ে বিষয়ে এর আগেও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য়েছিলাম, তোমরা সেই প্রতিশ্রুত বিষয় পাবার অপেক্ষায় জেরুশালেমে থেক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ারণ য়োহন জলে বাপ্তাইজ করতেন, কিন্তু কিছু দিনের মধ্যেই তোমরা পবিত্র আত্মায় বাপ্তাইজিত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পর প্রেরিতেরা একত্র হয়ে যীশুকে জিজ্ঞেস করলেন, ‘প্রভু, এই সময় আপনি কি ইস্রায়েলকে তাঁদের রাজ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দেব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িনি তাঁদের বললেন, ‘পিতা নিজেই কেবল সময় ও তারিখগুলি নির্ধারণ করেন, এসব বিষয় তোমরা জানতে পা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যখন পবিত্র আত্মা তোমাদের কাছে আসবেন, তখন তোমরা শক্তি পাবে আর তোমরা আমার সাক্ষী হবে৷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তোমরা আমার কথা বলবে৷ প্রথমে তোমরা জেরুশালেমের লোকদের কাছে সাক্ষ্য দেবে তারপর সমগ্র যিহূদিয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মরিযায় এমনকি জগতের শেষ সীমানা পর্যন্ত তোমরা আমার কথা বল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কথা বলার পর প্রেরিতদের চোখের সামনে তাঁকে আকাশে তুলে নেওযা হল৷ আর এক খানা মেঘ তাঁক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ৃষ্টির আড়াল কর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ীশু যখন যাচ্ছেন, আর প্রেরিতেরা আকাশের দিকে তাকিয়ে আছেন, ঠিক সেই সময সাদা ধবধবে পোশাক পরা দ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তাদের পাশে এসে দাঁড়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দুই ব্যক্তি প্রেরিতদের বললেন, ‘হে গালীলের লোকেরা, তোমরা আকাশের দিকে তাকিয়ে রয়েছ কেন?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যীশু,যাকে তোমাদের সামনে থেকে স্বর্গে তুলে নেওযা হল, তাঁকে য়ে ভাবে তোমরা স্বর্গে য়েতে দেখ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ক সেই ভাবেই তিনি ফিরে আস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 তাঁরা জৈতুন পর্বতমালা থেকে নেমে জেরুশালেমে ফিরে গেলেন৷ জেরুশালেম থেকে পাহাড়টির দূরত্ব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বিশ্রামবারের পথ অর্থাত্ প্রায় আধ মা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প্রেরিতেরা শহরে প্রবেশ করে তাঁরা য়ে বাড়িতে থাকতেন, তার উপরের তলার কামরায় গেলেন৷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দের নাম ছিল; পিতর, য়োহন, যাকোব, আন্দরিয়, ফিলিপ, থোমা, বর্থলময়, মথি, আলফেয়ের ছেলে যাকো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মোন যাকে দেশভক্ত বলা হত এবং যাকোবের ছেলে যিহূদ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েরিতেরা সকলেই একসঙ্গে সেখানে একই উদ্দেশ্যে সর্বদা প্রার্থনা করছিলেন৷ তাঁদের সঙ্গে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য়েকজন স্ত্রীলোক, যীশুর মা মরিয়ম ও তাঁর ভাইয়ের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ঐ দিনগুলিতে যখন খ্রীষ্ট বিশ্বাসীরা একত্রিত হয়ে প্রার্থনা করছিলেন, সেখানে প্রায় এক’শ কুড়ি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স্থিত ছিলেন৷ সেই সময় পিতর উঠে দাঁড়ি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ভাইয়েরা যিহূদা সম্পর্কে পবিত্র আত্মা দাযূদের মুখ দিয়ে য়ে কথা বহুপূর্বেই বলেছিলেন, শাস্ত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কথা পূর্ণ হওযার প্রযোজন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িহূদাই সেই ব্যক্তি য়ে যীশুর গ্রেপ্তারকারীদের পরিচালনা দিয়েছিল৷ যিহূদা ছিল আমাদেরই একজন,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রিচর্য়া কাজের সহভাগীও ছি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ই লোক তার এই অন্যায় কাজের দ্বারা অর্থ রোজগার করে তাই দিয়ে এক টুকরো জমি কিনেছিল; কিন্তু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থাটা নিচু করে মাটিতে পড়ল, আর তার পেট ফেটে ভেতরের নাড়ী-ভুঁড়ি সব বের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াঁরা জেরুশালেমে বাস করে, তারা সকলেই একথা জানে৷ তাই সেই জমিটিকে তাদের ভাষায় বলে হকলদামা 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র্থ, ‘রক্তের ভূম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াস্তবিক, ‘গীতসংহিতায় লেখা আছে:‘তার গৃহ য়েন পরিত্যক্ত হয়; কেউ য়েন তার মধ্যে বাস না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69 :10 9: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য়োহন যখন বাপ্তাইজ করতে শুরু করেন, সেই সময় থেকে প্রভু যীশুর স্বর্গারোহণের সময় পর্য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তদিন প্রভু যীশু আমাদের সঙ্গে ছিলেন, সেই দিনগুলিতে যাঁরা সব সময় আমাদের সঙ্গে থাকত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ঁদের মধ্যে একজনকে আমাদের মনোনীত করা প্রযোজন৷ য়ে আমাদের দলে য়োগদান করবে, তাঁকে অবশ্য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যীশুর পুনরুত্থানের সাক্ষী হত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প্রেরিতেরা দুজন লোককে উপস্থিত করলেন, য়োষেফ যাকে বার্শব্বা বলে ডাকে যার অপর নাম যুষ্ট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্তথিয়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পর তারা প্রার্থনা সহকারে বললেন, ‘প্রভু, তুমি সকলের অন্তঃকরণ জ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ই দুজনের মধ্যে কাকে তুমি মনোনীত করেছ তা আমাদের দেখিয়ে দাও৷ যিহূদা তার নিজের জায়গায় যা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প্রেরিতরূপে এই সেবার কাজ ত্যাগ করে গেছে, তার জায়গায় কাকে তুমি মনোনীত করেছ তা আমাদের দেখ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রপর তাঁরা ঐ দুজনের জন্য ঘুঁটি চাললেন আর মত্তথিয়ের নাম উঠল৷ এইভাবে তিনি এগারো জন প্রেরি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প্রেরিত বলে গন্য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2026-10-20T03:57:08Z</dcterms:created>
  <dcterms:modified xsi:type="dcterms:W3CDTF">2026-10-20T03:57:08Z</dcterms:modified>
  <dc:title>প্রেরিত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