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ிரும்பவும் என் கண்களை ஏறெடுத்து இதோ, இரண்டு பர்வதங்களின் நடுவாகப் புறப்பட்டுவருகிற நாலு இரதங்களைக் கண்டேன்; அந்தப் பர்வதங்கள் வெண்கலப் பர்வதங்களாயிரு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ிரும்பவும் என் கண்களை ஏறெடுத்து இதோ, இரண்டு பர்வதங்களின் நடுவாகப் புறப்பட்டுவருகிற நாலு இரதங்களைக் கண்டேன்; அந்தப் பர்வதங்கள் வெண்கலப் பர்வதங்களாயிருந்த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ம் இரதத்தில் சிவப்புக்குதிரைகளும், இரண்டாம் இரதத்தில் கறுப்புக் குதிரைகள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ூன்றாம் இரதத்தில் வெள்ளைக்குதிரைகளும், நான்காம் இரதத்தில் புள்ளிபுள்ளியான சிவப்புக்குதிரைகளும் பூட்டியிருந்த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னோடே பேசின தூதனை நோக்கி ஆண்டவனே, இவைகள் என்னவென்று கே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ூதன் எனக்குப் பிரதியுத்தரமாக: இவைகள் சர்வலோகத்துக்கும் ஆண்டவராயிருக்கிறவருடைய சமுகத்தில் நின்று புறப்படுகிற வானத்தினுடைய நாலு ஆவி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ூதன் எனக்குப் பிரதியுத்தரமாக: இவைகள் சர்வலோகத்துக்கும் ஆண்டவராயிருக்கிறவருடைய சமுகத்தில் நின்று புறப்படுகிற வானத்தினுடைய நாலு ஆவி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ன்றில் பூட்டப்பட்டிருந்த கறுப்புக்குதிரைகள் வடதேசத்துக்குப் புறப்பட்டுப்போயின; வெண்மையான குதிரைகள் அவைகளின் பின்னாலே புறப்பட்டுப்போயின; புள்ளி புள்ளியான குதிரைகள் தென்தேசத்துக்குப் புறப்பட்டுப்போய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ன்றில் பூட்டப்பட்டிருந்த கறுப்புக்குதிரைகள் வடதேசத்துக்குப் புறப்பட்டுப்போயின; வெண்மையான குதிரைகள் அவைகளின் பின்னாலே புறப்பட்டுப்போயின; புள்ளி புள்ளியான குதிரைகள் தென்தேசத்துக்குப் புறப்பட்டுப்போயி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வப்புக் குதிரைகளோவென்றால் புறப்பட்டுப்போய், பூமியிலே சுற்றித்திரியும்படி கேட்டுக்கொண்டன; அதற்கு அவர்: போய் பூமியில் சுற்றித்திரியுங்கள் என்றார்; அப்படியே பூமியிலே சுற்றித்திரிந்த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வப்புக் குதிரைகளோவென்றால் புறப்பட்டுப்போய், பூமியிலே சுற்றித்திரியும்படி கேட்டுக்கொண்டன; அதற்கு அவர்: போய் பூமியில் சுற்றித்திரியுங்கள் என்றார்; அப்படியே பூமியிலே சுற்றித்திரிந்த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ர் என்னைக் கூப்பிட்டு; பார், வடதேசத்துக்குப் புறப்பட்டுப்போனவைகள், வடதேசத்திலே என் கோபத்தைச் சாந்திபண்ணிற்று என்று என்னோடே சொன்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ர் என்னைக் கூப்பிட்டு; பார், வடதேசத்துக்குப் புறப்பட்டுப்போனவைகள், வடதேசத்திலே என் கோபத்தைச் சாந்திபண்ணிற்று என்று என்னோடே சொன்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யிருப்பின் மனுஷராகிய எல்தாயும், தொபியாவும், யெதாயாவும் பாபிலோனிலிருந்து வந்திருக்கும் அந்நாளிலே நீ போய், செப்பனியாவின் குமாரனாகிய யோசியாவின் வீட்டுக்குள் பிரவேச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யிருப்பின் மனுஷராகிய எல்தாயும், தொபியாவும், யெதாயாவும் பாபிலோனிலிருந்து வந்திருக்கும் அந்நாளிலே நீ போய், செப்பனியாவின் குமாரனாகிய யோசியாவின் வீட்டுக்குள் பிரவேச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அவர்கள் கையிலே வெள்ளியையும் பொன்னையும் வாங்கி, கிரீடங்களைச் செய்வித்து யோத்சதாக்கின் குமாரனாகிய யோசுவா என்னும் பிரதான ஆசாரியனுடைய சிரசிலே வை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அவர்கள் கையிலே வெள்ளியையும் பொன்னையும் வாங்கி, கிரீடங்களைச் செய்வித்து யோத்சதாக்கின் குமாரனாகிய யோசுவா என்னும் பிரதான ஆசாரியனுடைய சிரசிலே வ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ோடே சொல்லவேண்டியது: சேனைகளின் கர்த்தர் உரைக்கிறது என்னவென்றால், இதோ, ஒரு புருஷன், அவருடைய நாமம் கிளை என்னப்படும்; அவர் தம்முடைய ஸ்தானத்திலிருந்து முளைத்தெழும்பிக் கர்த்தருடைய ஆலயத்தைக் கட்ட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ோடே சொல்லவேண்டியது: சேனைகளின் கர்த்தர் உரைக்கிறது என்னவென்றால், இதோ, ஒரு புருஷன், அவருடைய நாமம் கிளை என்னப்படும்; அவர் தம்முடைய ஸ்தானத்திலிருந்து முளைத்தெழும்பிக் கர்த்தருடைய ஆலயத்தைக் கட்ட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ே கர்த்தருடைய ஆலயத்தைக் கட்டுவார்; அவர் மகிமைபொருந்தினவராய், தம்முடைய சிங்காசனத்தின்மேல் வீற்றிருந்து ஆளுகை செய்வார்; தம்முடைய சிங்காசனத்தின்மேல் ஆசாரியராயும் இருப்பார்; இவ்விரண்டின் நடுவாகச் சமாதானத்தின் ஆலோசனை விளங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ே கர்த்தருடைய ஆலயத்தைக் கட்டுவார்; அவர் மகிமைபொருந்தினவராய், தம்முடைய சிங்காசனத்தின்மேல் வீற்றிருந்து ஆளுகை செய்வார்; தம்முடைய சிங்காசனத்தின்மேல் ஆசாரியராயும் இருப்பார்; இவ்விரண்டின் நடுவாகச் சமாதானத்தின் ஆலோசனை விளங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ிரீடங்களோவென்றால், கர்த்தருடைய ஆலயத்திலே, ஏலேமுக்கும், தொபியாவுக்கும், யெதாயாவுக்கும், செப்பனியாவின் குமாரனாகிய ஏனுக்கும் நினைப்பூட்டுதலுக்கென்று வைக்கப்படுவ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ிரீடங்களோவென்றால், கர்த்தருடைய ஆலயத்திலே, ஏலேமுக்கும், தொபியாவுக்கும், யெதாயாவுக்கும், செப்பனியாவின் குமாரனாகிய ஏனுக்கும் நினைப்பூட்டுதலுக்கென்று வைக்கப்படுவ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ரத்திலுள்ளவர்கள் வந்து கர்த்தருடைய ஆலயத்தைக்கூட இருந்து கட்டுவார்கள்; அப்பொழுது சேனைகளின் கர்த்தர் என்னை உங்களிடத்திற்கு அனுப்பினாரென்று அறிந்துகொள்வீர்கள்; நீங்கள் உங்கள் தேவனாகிய கர்த்தரின் சத்தத்தைக்கேட்டு நடந்தீர்களானால் இது நிறைவேறும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ரத்திலுள்ளவர்கள் வந்து கர்த்தருடைய ஆலயத்தைக்கூட இருந்து கட்டுவார்கள்; அப்பொழுது சேனைகளின் கர்த்தர் என்னை உங்களிடத்திற்கு அனுப்பினாரென்று அறிந்துகொள்வீர்கள்; நீங்கள் உங்கள் தேவனாகிய கர்த்தரின் சத்தத்தைக்கேட்டு நடந்தீர்களானால் இது நிறைவேறும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ಾನು ತಿರುಗಿಕೊಂಡು ನನ್ನ ಕಣ್ಣುಗಳನ್ನೆತ್ತಿ ನೋಡಿದಾಗ ಇಗೋ, ನಾಲ್ಕು ರಥಗಳು ಎರಡು ಬೆಟ್ಟಗಳ ನಡುವ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ಬಂದವು; ಆ ಬೆಟ್ಟಗಳು ಹಿತ್ತಾಳೆಯ ಬೆಟ್ಟಗಳ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ೊದಲನೇ ರಥಕ್ಕೆ ಕೆಂಪು ಕುದುರೆಗಳಿದ್ದವು; ಎರಡನೇ ರಥಕ್ಕೆ ಕಪ್ಪು ಕುದುರೆಗಳ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ೂರನೇ ರಥಕ್ಕೆ ಬಿಳಿ ಕುದುರೆಗಳು; ನಾಲ್ಕನೇ ರಥಕ್ಕೆ ಕಪಿಲ ವರ್ಣದ ಕುದುರೆ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ನಾನು ಉತ್ತರ ಕೊಟ್ಟು ನನ್ನ ಸಂಗಡ ಮಾತನಾಡಿದ ದೂತನಿಗೆ--ನನ್ನ ಒಡೆಯನೇ, ಇದೇನ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ೂತನು ನನಗೆ ಉತ್ತರಕೊಟ್ಟು ಹೇಳಿದ್ದೇನಂದರೆ--ಇವು ಆಕಾಶಗಳ ನಾಲ್ಕು ಆತ್ಮಗಳು; ಇವು ಸಮಸ್ತ ಭೂಮಿಯ ಕರ್ತ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ಲ್ಲಿಂದ ಹೊರಟುಬಂದ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 ಕಪ್ಪು ಕುದುರೆಗಳು ಉತ್ತರ ದೇಶಕ್ಕೆ ಹೊರಡುತ್ತವೆ; ಬಿಳಿಯವುಗಳು ಇವುಗಳ ಹಿಂದೆ ಹೊರಡುತ್ತವೆ; ಚುಕ್ಕೆಗಳಿದ್ದವ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ಕ್ಷಿಣ ದೇಶಕ್ಕೆ ಹೊರಡ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ಪಿಲ ವರ್ಣದವುಗಳು ಹೊರಟು ದೇಶದಲ್ಲಿ ಸಂಚಾರ ಮಾಡಹೋಗುವದಕ್ಕೆ ನೋಡಿದವು ಅಂದನು. ಆಗ ಅವನು--ಹೋಗಿ ದೇಶದಲ್ಲಿ ಅತ್ತಿತ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ದಾಡುವದಕ್ಕೆ ಇಲ್ಲಿಂದ ಹೋಗಿರಿ ಅಂದನು; ಹಾಗೆ ಅವು ದೇಶದಲ್ಲಿ ಅತ್ತಿತ್ತ ತಿರುಗಾಡ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ಅವನು ನನಗೆ ಕೂಗಿ ಹೇಳಿದ್ದೇನಂ ದರೆ--ನೋಡು, ಉತ್ತರ ದೇಶಕ್ಕೆ ಹೊರಟವುಗಳು ಉತ್ತರ ದೇಶದಲ್ಲಿ ನನ್ನ ಆತ್ಮ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ಾಂತಿಪಡಿಸಿವ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ಕರ್ತನ ವಾಕ್ಯವು ನನಗೆ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ೇಗಂದರೆ--ಆ ಸೆರೆಯವರಿಂದ ಅಂದರೆ ಬಾಬೆಲಿ ನಿಂದ ಬಂದಿರುವ ಹೆಲ್ದಾಯನಿಂದಲೂ ತೋಬೀಯ ನಿಂದಲೂ ಯೆದಾಯನಿಂದಲೂ ತಕ್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ೇ ದಿವಸದಲ್ಲಿ ನೀನು ಬಂದು ಚೆಫನ್ಯನ ಮಗನಾದ ಯೋಷೀಯನ ಮನೆಗ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ಬೆಳ್ಳಿಬಂಗಾರವನ್ನು ತಕ್ಕೊಂಡು ಕಿರೀಟಗಳನ್ನು ಮಾಡಿ ಅವುಗಳನ್ನು ಯೆಹೋಚಾದಾಕನ ಮಗನಾದ ಪ್ರಧಾನ ಯಾಜಕ ನಾದ ಯೆಹೋಶು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ಯ ಮೇಲೆ ಇ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ಿಗೆ ಹೇಳತಕ್ಕದ್ದೇನಂದರೆ--ಸೈನ್ಯಗಳ ಕರ್ತನು ಹೀಗೆ ಹೇಳುತ್ತಾನೆ--ಇಗೋ, ಚಿಗುರೆಂದು ಹೆಸರುಳ್ಳ ಮನುಷ್ಯನು,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ಸ್ಥಳದೊಳಗಿಂದ ಚಿಗುರು ವನು, ಆತನೇ ಕರ್ತನ ದೇವಾಲಯವನ್ನು ಕಟ್ಟ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ೌದು, ಆತನು ಕರ್ತನ ದೇವಾಲಯವನ್ನು ಕಟ್ಟು ವನು; ಆತನು ಮಹಿಮೆಯನ್ನು ಧರಿಸುವನು; ಕೂತು ಕೊಂಡು ತನ್ನ ಸಿಂಹಾಸ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ಳುವನು, ತನ್ನ ಸಿಂಹಾಸನದಲ್ಲಿ ಯಾಜಕನಾಗಿರುವನು; ಸಮಾಧಾನದ ಆಲೋಚನೆ ಅವರಿಬ್ಬರೊಳಗೆ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 ಕಿರೀಟಗಳು ಹೇಲೆಮನಿಗೂ ತೋಬೀಯನಿಗೂ ಯೆದಾಯನಿಗೂ ಚೆಫನ್ಯನ ಮಗನಾದ ಹೇನನಿಗೂ ಕರ್ತನ ದೇವಾಲಯದಲ್ಲಿ ಜ್ಞಾಪಕಾರ್ಥ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 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ೂರವಾದವರು ಬಂದು ಕರ್ತನ ದೇವಾ ಲಯವನ್ನು ಕಟ್ಟುವರು; ಸೈನ್ಯಗಳ ಕರ್ತನು ನನ್ನನ್ನು ನಿಮ್ಮ ಬಳಿಗೆ ಕಳುಹಿಸಿದ್ದಾ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ಿರಿ; ನೀವು ನಿಮ್ಮ ದೇವರಾದ ಕರ್ತನ ಶಬ್ದಕ್ಕೆ ಜಾಗ್ರತೆಯಾಗಿ ಕಿವಿಗೊಟ್ಟರೆ ಇದು ನೆರವ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2026-10-21T04:46:47Z</dcterms:created>
  <dcterms:modified xsi:type="dcterms:W3CDTF">2026-10-21T04:46:47Z</dcterms:modified>
  <dc:title>ಜೆಕರ್ಯನು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