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ன்பதாம் வருஷம் பத்தாம் மாதம் பத்த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ந்த நாளின் பேரையும் இந்தத் தேதியையும் நீ எழுதிவை, இந்தத் தேதியில்தானே பாபிலோன் ராஜா எருசலேமில் பாளயமிறங்க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ந்த நாளின் பேரையும் இந்தத் தேதியையும் நீ எழுதிவை, இந்தத் தேதியில்தானே பாபிலோன் ராஜா எருசலேமில் பாளயமிறங்க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நாளிலேதானே உன் வாய்திறக்கப்பட்டு, நீ தப்பிவந்தவனோடே பேசுவாய்; இனி மவுனமாயிருக்கமாட்டாய்; இப்படி நீ அவர்களுக்கு அடையாளமாக இருப்பாய்; நான் கர்த்தர் என்று அப்பொழுது அறிந்துகொள்வார்கள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நாளிலேதானே உன் வாய்திறக்கப்பட்டு, நீ தப்பிவந்தவனோடே பேசுவாய்; இனி மவுனமாயிருக்கமாட்டாய்; இப்படி நீ அவர்களுக்கு அடையாளமாக இருப்பாய்; நான் கர்த்தர் என்று அப்பொழுது அறிந்துகொள்வார்கள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கலகவீட்டாருக்கு ஒரு உபமானத்தைக் காண்பித்து, அவர்களை நோக்கி: கர்த்தராகிய ஆண்டவர் உரைக்கிறது என்னவென்றால், ஒரு கொப்பரையை அடுப்பிலே வை; அதை அடுப்பிலே வைத்து, அதிலே தண்ணீரை விட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கலகவீட்டாருக்கு ஒரு உபமானத்தைக் காண்பித்து, அவர்களை நோக்கி: கர்த்தராகிய ஆண்டவர் உரைக்கிறது என்னவென்றால், ஒரு கொப்பரையை அடுப்பிலே வை; அதை அடுப்பிலே வைத்து, அதிலே தண்ணீரை விட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கல நல்ல கண்டங்களான பின்னந்தொடைகளும் முன்னந்தொடைகளுமாகிய கண்டங்களைச் சேர்த்து அதிலே போடு; நல்ல எலும்புகளால் அதை நிரப்ப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கல நல்ல கண்டங்களான பின்னந்தொடைகளும் முன்னந்தொடைகளுமாகிய கண்டங்களைச் சேர்த்து அதிலே போடு; நல்ல எலும்புகளால் அதை நிரப்ப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மந்தையில் தெரிந்துகொள்ளப்பட்டதை அதற்காகக் கொண்டுவந்து, எலும்புகளை அதின் கீழே குவித்து எரிக்கவேண்டும்; அதிலுள்ள எலும்புகளும் வேகத்தக்கதாக அதைப் பொங்கப்பொங்கக் காய்ச்ச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மந்தையில் தெரிந்துகொள்ளப்பட்டதை அதற்காகக் கொண்டுவந்து, எலும்புகளை அதின் கீழே குவித்து எரிக்கவேண்டும்; அதிலுள்ள எலும்புகளும் வேகத்தக்கதாக அதைப் பொங்கப்பொங்கக் காய்ச்ச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க் கர்த்தராகிய ஆண்டவர் சொல்லுகிறது என்னவென்றால்: அது நுரை ஒட்டிக்கொண்டிருக்கிறதும் நுரை நீங்காததுமாகிய கொப்பரை என்னப்பட்ட இரத்தஞ்சிந்திய நகரத்துக்கு ஐயோ! அதில் இருக்கிறதைக் கண்டங்கண்டமாக எடுத்துக்கொண்டுபோ; அதின்பேரில் சீட்டுப்போடலாக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க் கர்த்தராகிய ஆண்டவர் சொல்லுகிறது என்னவென்றால்: அது நுரை ஒட்டிக்கொண்டிருக்கிறதும் நுரை நீங்காததுமாகிய கொப்பரை என்னப்பட்ட இரத்தஞ்சிந்திய நகரத்துக்கு ஐயோ! அதில் இருக்கிறதைக் கண்டங்கண்டமாக எடுத்துக்கொண்டுபோ; அதின்பேரில் சீட்டுப்போடலாக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க் கர்த்தராகிய ஆண்டவர் சொல்லுகிறது என்னவென்றால்: அது நுரை ஒட்டிக்கொண்டிருக்கிறதும் நுரை நீங்காததுமாகிய கொப்பரை என்னப்பட்ட இரத்தஞ்சிந்திய நகரத்துக்கு ஐயோ! அதில் இருக்கிறதைக் கண்டங்கண்டமாக எடுத்துக்கொண்டுபோ; அதின்பேரில் சீட்டுப்போடலாகா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ரத்தம் அவள் நடுவிலிருக்கிறது; மண்ணிலே மறைந்து போகும்படி அதைத் தரையிலே ஊற்றாமல் கற்பாறையிலே ஊற்றிப்போட்ட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ரத்தம் அவள் நடுவிலிருக்கிறது; மண்ணிலே மறைந்து போகும்படி அதைத் தரையிலே ஊற்றாமல் கற்பாறையிலே ஊற்றிப்போட்ட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தியைச் சரிக்கட்டுவதற்காகக் கோபம் மூளும்படி நான் அவள் இரத்தத்தை மறைக்காமல் கன்மலையின்மேல் வைத்த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தியைச் சரிக்கட்டுவதற்காகக் கோபம் மூளும்படி நான் அவள் இரத்தத்தை மறைக்காமல் கன்மலையின்மேல் வைத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கர்த்தராகிய ஆண்டவர் சொல்லுகிறது என்னவென்றால்: இரத்தஞ்சிந்திய நகரத்துக்கு ஐயோ! நான் பெரிதான கட்டைகளைக் குவித்து எரியப்பண்ண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கர்த்தராகிய ஆண்டவர் சொல்லுகிறது என்னவென்றால்: இரத்தஞ்சிந்திய நகரத்துக்கு ஐயோ! நான் பெரிதான கட்டைகளைக் குவித்து எரியப்பண்ண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ளான விறகுகளைக் கூட்டு, தீயை மூட்டு, இறைச்சியை முறுகவேவித்துச் சம்பாரங்களை இடு; எலும்புகளை எரித்துப்போட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கொப்பரை காய்ந்து, அதின் களிம்பு வெந்து, அதற்குள் இருக்கிற அதன் அழுக்கு உருகி, அதின் நுரை நீங்கும்படி அதை வெறுமையாகத் தழலின்மேல் வ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கொப்பரை காய்ந்து, அதின் களிம்பு வெந்து, அதற்குள் இருக்கிற அதன் அழுக்கு உருகி, அதின் நுரை நீங்கும்படி அதை வெறுமையாகத் தழலின்மேல் வ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மகா வருத்தத்தை உண்டாக்கியும், அதின் திரளான நுரை அதை விட்டு நீங்கவில்லை; அதின் நுரை அக்கினிக்கு உள்ளாக வேண்டிய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மகா வருத்தத்தை உண்டாக்கியும், அதின் திரளான நுரை அதை விட்டு நீங்கவில்லை; அதின் நுரை அக்கினிக்கு உள்ளாக வேண்டிய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அசுத்தத்தோடே முறைகேடும் இருக்கிறது; நான் உன்னைச் சுத்திகரித்தும், நீ சுத்தமாகாதபடியினால், இனி என் உக்கிரம் உன்னில் ஆறித்தீருமட்டும் உன் அசுத்தம் நீங்கிச் சுத்திகரிக்கப்படமாட்ட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அசுத்தத்தோடே முறைகேடும் இருக்கிறது; நான் உன்னைச் சுத்திகரித்தும், நீ சுத்தமாகாதபடியினால், இனி என் உக்கிரம் உன்னில் ஆறித்தீருமட்டும் உன் அசுத்தம் நீங்கிச் சுத்திகரிக்கப்படமாட்ட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நான் இதைச் சொன்னேன், இது நிறைவேறும், நான் இதைச் செய்வேன்; நான் பின்வாங்குவதும் தப்பவிடுவதும் மனஸ்தாபப்படுவதும் இல்லை; உன் வழிகளுக்கும் உன் செய்கைகளுக்குந்தக்கதாக உன்னை நியாயந்தீர்ப்ப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நான் இதைச் சொன்னேன், இது நிறைவேறும், நான் இதைச் செய்வேன்; நான் பின்வாங்குவதும் தப்பவிடுவதும் மனஸ்தாபப்படுவதும் இல்லை; உன் வழிகளுக்கும் உன் செய்கைகளுக்குந்தக்கதாக உன்னை நியாயந்தீர்ப்ப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நான் இதைச் சொன்னேன், இது நிறைவேறும், நான் இதைச் செய்வேன்; நான் பின்வாங்குவதும் தப்பவிடுவதும் மனஸ்தாபப்படுவதும் இல்லை; உன் வழிகளுக்கும் உன் செய்கைகளுக்குந்தக்கதாக உன்னை நியாயந்தீர்ப்ப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இதோ, நான் உன் கண்களுக்கு விருப்பமானவளை ஒரே அடியினாலே உன்னைவிட்டு எடுத்துக்கொள்ளுவேன்; ஆனாலும் நீ புலம்பாமலும் அழாமலும் கண்ணீர்விடாமலும் இருப்ப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இதோ, நான் உன் கண்களுக்கு விருப்பமானவளை ஒரே அடியினாலே உன்னைவிட்டு எடுத்துக்கொள்ளுவேன்; ஆனாலும் நீ புலம்பாமலும் அழாமலும் கண்ணீர்விடாமலும் இருப்பாய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றாமல் பெருமூச்சுவிடு, இழவுகொண்டாடவேண்டாம்; உன் பாகையை உன் தலையிலே கட்டி, உன் பாதரட்சைகளை உன் பாதங்களில் தொடுத்துக்கொள்; உன் தாடியை மூடாமலும் துக்கங்கொண்டாடுகிறவர்களின் அப்பத்தைப் புசியாமலும் இருக்கக்கடவாய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றாமல் பெருமூச்சுவிடு, இழவுகொண்டாடவேண்டாம்; உன் பாகையை உன் தலையிலே கட்டி, உன் பாதரட்சைகளை உன் பாதங்களில் தொடுத்துக்கொள்; உன் தாடியை மூடாமலும் துக்கங்கொண்டாடுகிறவர்களின் அப்பத்தைப் புசியாமலும் இருக்கக்கடவாய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டியற்காலத்தில் நான் ஜனங்களோடே பேசினேன்; அன்று சாயங்காலத்தில் என் மனைவி செத்துப்போனாள்; எனக்குக் கட்டளையிட்டபடியே விடியற்காலத்தில் செய்த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டியற்காலத்தில் நான் ஜனங்களோடே பேசினேன்; அன்று சாயங்காலத்தில் என் மனைவி செத்துப்போனாள்; எனக்குக் கட்டளையிட்டபடியே விடியற்காலத்தில் செய்த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ஜனங்கள் என்னை நோக்கி: நீர் செய்கிறவைகள் எங்களுக்கு என்னத்திற்கு அடையாளம் என்பதை எங்களுக்குத் தெரிவிக்கமாட்டீரா என்று கே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ஜனங்கள் என்னை நோக்கி: நீர் செய்கிறவைகள் எங்களுக்கு என்னத்திற்கு அடையாளம் என்பதை எங்களுக்குத் தெரிவிக்கமாட்டீரா என்று கே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ுக்குப் பிரதியுத்தரமாக: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இஸ்ரவேல் வீட்டாரை நோக்கி, கர்த்தராகிய ஆண்டவர் உரைக்கிறது என்னவென்றால் இதோ, உங்கள் பலத்தின் முக்கியமும் உங்கள் கண்களின் விருப்பமும் உங்கள் ஆத்துமாவின் வாஞ்சையுமாகிய என் பரிசுத்தஸ்தலத்தை நான் பரிசுத்தக்குலைச்சலாக்குகிறேன்; நீங்கள் விட்டுவந்த உங்கள் குமாரரும் உங்கள் குமாரத்திகளும் பட்டயத்தால் விழ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இஸ்ரவேல் வீட்டாரை நோக்கி, கர்த்தராகிய ஆண்டவர் உரைக்கிறது என்னவென்றால் இதோ, உங்கள் பலத்தின் முக்கியமும் உங்கள் கண்களின் விருப்பமும் உங்கள் ஆத்துமாவின் வாஞ்சையுமாகிய என் பரிசுத்தஸ்தலத்தை நான் பரிசுத்தக்குலைச்சலாக்குகிறேன்; நீங்கள் விட்டுவந்த உங்கள் குமாரரும் உங்கள் குமாரத்திகளும் பட்டயத்தால் விழ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இஸ்ரவேல் வீட்டாரை நோக்கி, கர்த்தராகிய ஆண்டவர் உரைக்கிறது என்னவென்றால் இதோ, உங்கள் பலத்தின் முக்கியமும் உங்கள் கண்களின் விருப்பமும் உங்கள் ஆத்துமாவின் வாஞ்சையுமாகிய என் பரிசுத்தஸ்தலத்தை நான் பரிசுத்தக்குலைச்சலாக்குகிறேன்; நீங்கள் விட்டுவந்த உங்கள் குமாரரும் உங்கள் குமாரத்திகளும் பட்டயத்தால் விழ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இஸ்ரவேல் வீட்டாரை நோக்கி, கர்த்தராகிய ஆண்டவர் உரைக்கிறது என்னவென்றால் இதோ, உங்கள் பலத்தின் முக்கியமும் உங்கள் கண்களின் விருப்பமும் உங்கள் ஆத்துமாவின் வாஞ்சையுமாகிய என் பரிசுத்தஸ்தலத்தை நான் பரிசுத்தக்குலைச்சலாக்குகிறேன்; நீங்கள் விட்டுவந்த உங்கள் குமாரரும் உங்கள் குமாரத்திகளும் பட்டயத்தால் விழு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ான் செய்ததுபோல நீங்களும் செய்வீர்கள்; தாடியை மூடாமலும் துக்கங்கொண்டாடுகிறவர்களின் அப்பத்தைப் புசியாமலும் இருப்ப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ான் செய்ததுபோல நீங்களும் செய்வீர்கள்; தாடியை மூடாமலும் துக்கங்கொண்டாடுகிறவர்களின் அப்பத்தைப் புசியாமலும் இருப்ப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் பாகைகள் உங்கள் தலைகளிலும், உங்கள் பாதரட்சைகள் உங்கள் கால்களிலும் இருக்கும்; நீங்கள் புலம்பாமலும் அழாமலும் இருந்து, உங்கள் அக்கிரமங்களில் வாடிப்போய், ஒருவரையொருவர் பார்த்துத் தவிப்ப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் பாகைகள் உங்கள் தலைகளிலும், உங்கள் பாதரட்சைகள் உங்கள் கால்களிலும் இருக்கும்; நீங்கள் புலம்பாமலும் அழாமலும் இருந்து, உங்கள் அக்கிரமங்களில் வாடிப்போய், ஒருவரையொருவர் பார்த்துத் தவிப்ப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எசேக்கியேல் உங்களுக்கு அடையாளமாக இருப்பான்; அவன் செய்தபடி எல்லாம் நீங்களும்செய்வீர்கள்; இப்படி வரும்போது நான் கர்த்தராகிய ஆண்டவர் என்று அறிந்துகொள்வீர்கள் என்று சொல் என்று உரைத்தார் என்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எசேக்கியேல் உங்களுக்கு அடையாளமாக இருப்பான்; அவன் செய்தபடி எல்லாம் நீங்களும்செய்வீர்கள்; இப்படி வரும்போது நான் கர்த்தராகிய ஆண்டவர் என்று அறிந்துகொள்வீர்கள் என்று சொல் என்று உரைத்தார் என்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மனுபுத்திரனே, நான் எந்த நாளிலே அவர்களுடைய பலத்தையும், அவர்களுடைய அலங்காரத்தின் மகிழ்ச்சியையும், அவர்களுடைய கண்களின் விருப்பத்தையும், அவர்களுடைய ஆத்துமாவின் விசேஷித்த வாஞ்சையையும், அவர்களுடைய குமாரரையும், அவர்களுடைய குமாரத்திகளையும் அவர்களைவிட்டு எடுத்துக்கொள்ளுகிறேனோ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மனுபுத்திரனே, நான் எந்த நாளிலே அவர்களுடைய பலத்தையும், அவர்களுடைய அலங்காரத்தின் மகிழ்ச்சியையும், அவர்களுடைய கண்களின் விருப்பத்தையும், அவர்களுடைய ஆத்துமாவின் விசேஷித்த வாஞ்சையையும், அவர்களுடைய குமாரரையும், அவர்களுடைய குமாரத்திகளையும் அவர்களைவிட்டு எடுத்துக்கொள்ளுகிறேனோ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மனுபுத்திரனே, நான் எந்த நாளிலே அவர்களுடைய பலத்தையும், அவர்களுடைய அலங்காரத்தின் மகிழ்ச்சியையும், அவர்களுடைய கண்களின் விருப்பத்தையும், அவர்களுடைய ஆத்துமாவின் விசேஷித்த வாஞ்சையையும், அவர்களுடைய குமாரரையும், அவர்களுடைய குமாரத்திகளையும் அவர்களைவிட்டு எடுத்துக்கொள்ளுகிறேனோ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நாளிலேதானே தப்பிவந்த ஒருவன் உன்னிடத்தில் வந்து உன் காதுகள் கேட்கச் சொல்லுவான் அல்லவ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ഒമ്പതാം ആണ്ടു പത്താം മാസം, പത്താം തിയ്യതി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ഈ തിയ്യതി ഇന്നത്തെ തിയ്യതി തന്നേ, എഴുതിവെക്കുക; ഇന്നുതന്നേ ബാബേൽരാജാവു യെരൂശലേമ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്രമ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ചാടിപ്പോയവനോടു സംസാരിപ്പാൻ അന്നു നിന്റെ വായ് തുറക്കും; നീ ഇനി മൌനമായിരിക്കാതെ സംസാ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ങ്ങനെ നീ അവർക്കു ഒരു അടയാളമായിരിക്കും; ഞാൻ യഹോവ എ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ീ മത്സരഗൃഹത്തോടു ഒരു ഉപമ പ്രസ്താവിച്ചു പറയേണ്ടതു: യഹോവയായ കർത്താവു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 ഒരു കുട്ടകം അടുപ്പത്തു വെക്ക; വെച്ചു അതിൽ വെള്ളം ഒഴ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ാംസകഷണങ്ങൾ, തുട കൈക്കുറകു മുതലായ നല്ല കഷണങ്ങൾ ഒക്കെയും തന്നേ എടുത്തു അതിൽ ഇടുക; ഉത്തമ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സ്ഥിഖണ്ഡങ്ങൾകൊണ്ടു അതിനെ നിറെ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ട്ടിൻ കൂട്ടത്തിൽനിന്നു വിശേഷമായതിനെ പിടിച്ചുകൊണ്ടുവന്നു, അതിന്റെ കീഴെ വിറകു അടുക്കി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ല്ലവണ്ണം പുഴുങ്ങുക; അതിന്റെ അസ്ഥികൾ അതിന്നകത്തു കിടന്നു വേ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കൊണ്ടു യഹോവയായ കർത്താവു ഇപ്രകാരം അരുളിച്ചെയ്യുന്നു: അകത്തു ക്ളാവുള്ളതും ക്ള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്ടുപോകാത്തതുമായ കുട്ടുകത്തിന്നു, രക്തപാതകമുള്ള നഗരത്തിന്നു തന്നേ, അയ്യോ കഷ്ടം!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ഖണ്ഡംഖണ്ഡമായി പുറത്തെടുക്ക; ചീട്ടു അതിന്മേൽ വീണ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ൾ ചൊരിങ്ഞിരിക്കുന്ന രക്തം അവളുടെ മദ്ധ്യേ ഉണ്ടു; അവൾ അതു വെറും പാറമേലത്രേ ചൊരിഞ്ഞതു; മണ്ണ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ടുവാൻ തക്കവണ്ണം അതു നിലത്തു ഒഴ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്രോധം വരുത്തേണ്ടതിന്നും പ്രതികാരം ചെയ്യേണ്ടതിന്നും ഞാൻ, അവൾ ചൊരിഞ്ഞ രക്തം മൂടിപ്പോകാത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െ വെറും പാറമേൽ തന്നേ നിർത്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ുകൊണ്ടു യഹോവയായ കർത്താവു ഇപ്രകാരം അരുളിച്ചെയ്യുന്നു: രക്തപാതകങ്ങളുടെ നഗരത്തിന്നു അയ്യോ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വിറകുകൂമ്പാരം വലുത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വിറകു കൂട്ടുക; തീ കത്തിക്ക; മാംസം വേകട്ടെ; ചാറു കുറുകട്ടെ; അസ്ഥികൾ വെന്തുപേ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ിന്റെ താമ്രം കാഞ്ഞു വെന്തുപോകേണ്ടതിന്നു അതിന്റെ കറ അതിൽ ഉരുകേണ്ടതിന്നും അതിന്റെ ക്ള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തെയാകേണ്ടതിന്നും അതു ഒഴിച്ചെടുത്തു കനലിന്മേൽ വെ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ൾ അദ്ധ്വാനംകൊണ്ടു തളർന്നുപോയി; അവളുടെ കനത്ത ക്ളാവു അവളെ വിട്ടുപോകുന്നില്ല. അവളുടെ ക്ള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യാലും വിട്ടുപോക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ന്റെ മലിനമായ ദുർമ്മര്യാദനിമിത്തം ഞാൻ നിന്നെ ശുദ്ധീകരിച്ചിട്ടും നീ ശുദ്ധമാകായ്കയാൽ ഞാൻ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ോധം നിന്റെമേൽ തീർക്കുവോളം ഇനി നിന്റെ മലിനത നീങ്ങി നീ ശുദ്ധയായ്തീര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ഹോവയായ ഞാൻ അതു അരുളിച്ചെയ്തിരിക്കുന്നു; അതു സംഭവിക്കും; ഞാൻ അതു അനുഷ്ഠിക്കും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മാറുകയില്ല, ആദരിക്കയില്ല, സഹതപിക്കയുമില്ല, നിന്റെ നടപ്പിന്നും ക്രിയകൾക്കും തക്കവണ്ണം അവർ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ം വിധിക്കും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നുഷ്യപുത്രാ, ഞാൻ നിന്റെ കണ്ണിന്റെ ആനന്ദമായവളെ ഒരേ അടിയാൽ നിങ്കൽനിന്നു എടുത്തുകളയും;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ലപിക്കയോ കരകയോ കണ്ണുനീർ വാർക്കുകയോ ചെയ്യ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ീ മൌനമായി നെടുവീർപ്പിട്ടുകൊൾക; മൃതവിലാപം കഴിക്കരുതു; തലെക്കു തലപ്പാവു കെട്ടി കാല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രിപ്പിടുക; അധരം മൂടരുതു; മറ്റുള്ളവർ കൊടുത്തയക്കുന്ന അപ്പം തിന്നുകയ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ങ്ങനെ ഞാൻ രാവിലെ ജനത്തോടു സംസാരിച്ചു; വൈകുന്നേരത്തു എന്റെ ഭാര്യ മരിച്ചു; എന്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തുപോലെ ഞാൻ പിറ്റെ രാവിലെ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പ്പോൾ ജനം എന്നോടു: നീ ഈ ചെയ്യുന്നതിന്റെ അർത്ഥം എന്തു? ഞങ്ങൾക്കു പറഞ്ഞുതരികയില്ലയോ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തിന്നു ഞാൻ അവരോടു ഉത്തരം പറഞ്ഞതു: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ീ യിസ്രായേൽഗൃഹത്തോടു പറയേണ്ടതു: യഹോവയായ കർത്താവു ഇപ്രകാരം അരുളിച്ചെയ്യുന്നു: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ർവ്വിക്കുന്ന ശരണവും നിങ്ങളുടെ കണ്ണിന്റെ ആനന്ദവും നിങ്ങളുടെ ഹൃദയത്തിന്റെ വാഞ്ഛയും ആയിരിക്കുന്ന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മന്ദിരത്തെ ഞാൻ അശുദ്ധമാക്കും; നിങ്ങൾ വിട്ടേച്ചുപോകുന്ന നിങ്ങളുടെ പുത്രന്മാരും പുത്രി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ൾകൊണ്ടു വീ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ഞാൻ ചെയ്തതു പോലെ നിങ്ങളും അന്നു ചെയ്യും; നിങ്ങൾ അധരം മൂടാതെയും മറ്റുള്ളവർ കൊടുത്തയക്കുന്ന അപ്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ാതെയും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ങ്ങളുടെ തലപ്പാവു തലയിലും ചെരിപ്പു കാലിലും ഇരിക്കും; നിങ്ങൾ വിലപിക്കയോ കരകയോ ചെയ്യ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അകൃത്യങ്ങളിൽ തന്നേ ക്ഷയിച്ചു തമ്മിൽ തമ്മിൽ നോക്കി ഞരങ്ങ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ഇങ്ങനെ യെഹെസ്കേൽ നിങ്ങൾക്കു ഒരടയാളം ആയിരിക്കും; അവൻ ചെയ്തതുപോലെ ഒക്കെയും നിങ്ങളും ചെയ്യും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ഭവിക്കുമ്പോൾ ഞാൻ യഹോവയായ കർത്താവു എന്നു 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മനുഷ്യപുത്രാ, അവരുടെ ശരണവും അവരുടെ മഹത്വമുള്ള സന്തോഷവും അവരുടെ കണ്ണിന്റെ ആനന്ദവും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ൃദയവാഞ്ഛയും ആയിരിക്കുന്നതിനെയും അവരുടെ പുത്രന്മാരെയും പുത്രിമാരെയും ഞാൻ അവരിൽനിന്നു എടുത്തുകളയ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ആ നാളിൽ തന്നേ, ചാടിപ്പോകുന്ന ഒരുത്തൻ നിന്റെ അടുക്കൽ വന്നു വസ്തുത നിന്നെ പറഞ്ഞു കേൾപ്പ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2026-10-21T09:37:48Z</dcterms:created>
  <dcterms:modified xsi:type="dcterms:W3CDTF">2026-10-21T09:37:48Z</dcterms:modified>
  <dc:title>യെഹെസ്കേൽ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