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ஒன்றில், அவர் தேவாலயத்திலே ஜனங்களுக்கு உபதேசித்து சுவிசேஷத்தைப் பிரசங்கித்தபோது, பிரதான ஆசாரியரும் வேதபாரகரும் மூப்பரும் அவரிடத்தில் கூடிவந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ஒன்றில், அவர் தேவாலயத்திலே ஜனங்களுக்கு உபதேசித்து சுவிசேஷத்தைப் பிரசங்கித்தபோது, பிரதான ஆசாரியரும் வேதபாரகரும் மூப்பரும் அவரிடத்தில் கூடிவந்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ந்த அதிகாரத்தினால் இவைகளைச் செய்கிறீர்? இந்த அதிகாரத்தை உமக்குக் கொடுத்தவர் யார்? அதை எங்களுக்குச் சொல்லு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பிரதியுத்தரமாக: நானும் உங்களிடத்தில் ஒரு காரியத்தைக் கேட்கிறேன், அதை எனக்குச் சொல்ல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கொடுத்த ஸ்நானம் தேவனால் உண்டாயிற்றோ? மனுஷரால் உண்டாயிற்றோ? என்று கே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ுக்குள்ளே யோசனைபண்ணி: தேவனால் உண்டாயிற்று என்று சொல்வோமானால், பின்னை ஏன் அவனை விசுவாசிக்கவில்லை என்று கேட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ுக்குள்ளே யோசனைபண்ணி: தேவனால் உண்டாயிற்று என்று சொல்வோமானால், பின்னை ஏன் அவனை விசுவாசிக்கவில்லை என்று கேட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ால் உண்டாயிற்று என்று சொல்வோமானால், ஜனங்களெல்லாரும் யோவானைத் தீர்க்கதரிசியென்று எண்ணுகிறபடியினால் நம்மேல் கல்லெறிவார்கள் என்று சொல்ல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ால் உண்டாயிற்று என்று சொல்வோமானால், ஜனங்களெல்லாரும் யோவானைத் தீர்க்கதரிசியென்று எண்ணுகிறபடியினால் நம்மேல் கல்லெறிவார்கள் என்று சொல்ல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யாரால் உண்டாயிற்றோ, எங்களுக்குத் தெரியாது என்று பிரதியுத்தரம் சொன்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்விதமாய் ஏழுபேரும் அவளை விவாகம்பண்ணியிருக்க, உயிர்த்தெழுதலில் அவர்களில் எவனுக்கு அவள் மனைவியாயிருப்பாள் என்று கே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யேசு: நானும் இன்ன அதிகாரத்தினால் இவைகளைச் செய்கிறேனென்று உங்களுக்குச் சொல்ல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இந்தப் பிரபஞ்சத்தின் பிள்ளைகள் பெண்கொண்டும் பெண்கொடுத்தும் வர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 ஜனங்களுக்குச் சொல்லத் தொடங்கின உவமையாவது: ஒரு மனுஷன் ஒரு திராட்சத்தோட்டத்தை உண்டாக்கி, அதைத் தோட்டக்காரருக்குக் குத்தகையாக விட்டு, நெடுநாளாகப் புறத்தேசத்துக்குப் போ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 ஜனங்களுக்குச் சொல்லத் தொடங்கின உவமையாவது: ஒரு மனுஷன் ஒரு திராட்சத்தோட்டத்தை உண்டாக்கி, அதைத் தோட்டக்காரருக்குக் குத்தகையாக விட்டு, நெடுநாளாகப் புறத்தேசத்துக்குப் போ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ோட்டக்காரர் திராட்சத்தோட்டத்தின் கனிகளில் தன் பாகத்தைக் கொடுத்தனுப்பும்படி, பருவக்காலத்திலே அவர்களிடத்தில் ஒரு ஊழியக்காரனை அனுப்பினான். அந்தத் தோட்டக்காரர் அவனை அடித்து, வெறுமையாக அனுப்பிவி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ோட்டக்காரர் திராட்சத்தோட்டத்தின் கனிகளில் தன் பாகத்தைக் கொடுத்தனுப்பும்படி, பருவக்காலத்திலே அவர்களிடத்தில் ஒரு ஊழியக்காரனை அனுப்பினான். அந்தத் தோட்டக்காரர் அவனை அடித்து, வெறுமையாக அனுப்பிவி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ன் வேறோரு ஊழியக்காரனை அனுப்பினான்; அவனையும் அவர்கள் அடித்து, அவமானப்படுத்தி, வெறுமையாக அனுப்பிவ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ன் வேறோரு ஊழியக்காரனை அனுப்பினான்; அவனையும் அவர்கள் அடித்து, அவமானப்படுத்தி, வெறுமையாக அனுப்பி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மையையும் மரித்தோரிலிருந்தெழுந்திருக்குதலையும் அடையப் பாத்திரராக எண்ணப்படுகிறவர்களோ பெண் கொள்வதுமில்லை பெண் கொடுப்ப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மையையும் மரித்தோரிலிருந்தெழுந்திருக்குதலையும் அடையப் பாத்திரராக எண்ணப்படுகிறவர்களோ பெண் கொள்வதுமில்லை பெண் கொடுப்ப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ூன்றாந்தரமும் ஒரு ஊழியக்காரனை அனுப்பினான்; அவனையும் அவர்கள் காயப்படுத்தி, துரத்திவ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ிராட்சத்தோட்டத்தின் எஜமான்: நான் என்ன செய்யலாம், எனக்குப் பிரியமான குமாரனை அனுப்பினால், அவனையாகிலும் கண்டு அஞ்சுவார்கள் என்று எண்ணி, அவனை அனுப்ப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ிராட்சத்தோட்டத்தின் எஜமான்: நான் என்ன செய்யலாம், எனக்குப் பிரியமான குமாரனை அனுப்பினால், அவனையாகிலும் கண்டு அஞ்சுவார்கள் என்று எண்ணி, அவனை அனுப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ோட்டக்காரர் அவனைக் கண்டபோது: இவன் சுதந்தரவாளி, சுதந்தரம் நம்முடையதாகும்படிக்கு இவனைக் கொல்லுவோம் வாருங்கள் என்று ஒருவரோடொருவர் சொல்லிக்கொ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ோட்டக்காரர் அவனைக் கண்டபோது: இவன் சுதந்தரவாளி, சுதந்தரம் நம்முடையதாகும்படிக்கு இவனைக் கொல்லுவோம் வாருங்கள் என்று ஒருவரோடொருவர் சொல்லிக்கொண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இனி மரிக்கவுமாட்டார்கள்; அவர்கள் உயிர்த்தெழுதலின் பிள்ளைகளானபடியால் தேவதூதருக்கு ஒப்பானவர்களுமாய், தேவனுக்குப் பிள்ளைகளுமாயிரு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இனி மரிக்கவுமாட்டார்கள்; அவர்கள் உயிர்த்தெழுதலின் பிள்ளைகளானபடியால் தேவதூதருக்கு ஒப்பானவர்களுமாய், தேவனுக்குப் பிள்ளைகளுமாயி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ைத் திராட்சத்தோட்டத்திற்குப் புறம்பே தள்ளி, கொன்றுபோட்டார்கள். இப்படியிருக்க, திராட்சத்தோட்டத்தின் எஜமான் அவர்களை என்ன செய்வான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ைத் திராட்சத்தோட்டத்திற்குப் புறம்பே தள்ளி, கொன்றுபோட்டார்கள். இப்படியிருக்க, திராட்சத்தோட்டத்தின் எஜமான் அவர்களை என்ன செய்வான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ு அந்தத் தோட்டக்காரரைச் சங்கரித்து, திராட்சத்தோட்டத்தை வேறு தோட்டக்காரரிடத்தில் கொடுப்பான் அல்லவா என்றார். அவர்கள் அதைக்கேட்டு, அப்படியாகாதிருப்பதாக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ு அந்தத் தோட்டக்காரரைச் சங்கரித்து, திராட்சத்தோட்டத்தை வேறு தோட்டக்காரரிடத்தில் கொடுப்பான் அல்லவா என்றார். அவர்கள் அதைக்கேட்டு, அப்படியாகாதிருப்பதாக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ப் பார்த்து: வீடு கட்டுகிறவர்கள் ஆகாதென்று தள்ளின கல்லே, மூலைக்குத் தலைக்கல்லாயிற்று என்று எழுதியிருக்கிற வேதவாக்கியத்தின் கருத்தென்ன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ப் பார்த்து: வீடு கட்டுகிறவர்கள் ஆகாதென்று தள்ளின கல்லே, மூலைக்குத் தலைக்கல்லாயிற்று என்று எழுதியிருக்கிற வேதவாக்கியத்தின் கருத்தென்ன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மரித்தோர் எழுந்திருப்பார்களென்பதை மோசேயும் முட்செடியைப்பற்றிய வாசகத்தில் காண்பித்திருக்கிறார். எப்படியெனில். கர்த்தரை ஆபிரகாமின் தேவனென்றும் ஈசாக்கின் தேவனென்றும் யாக்கோபின் தேவனென்றும் சொல்லிய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மரித்தோர் எழுந்திருப்பார்களென்பதை மோசேயும் முட்செடியைப்பற்றிய வாசகத்தில் காண்பித்திருக்கிறார். எப்படியெனில். கர்த்தரை ஆபிரகாமின் தேவனென்றும் ஈசாக்கின் தேவனென்றும் யாக்கோபின் தேவனென்றும் சொல்லியிர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ல்லின்மேல் விழுகிறவன் எவனோ அவன் நொறுங்கிப்போவான், அது எவன்மேல் விழுமோ அவனை நசுக்கிப்போடும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ல்லின்மேல் விழுகிறவன் எவனோ அவன் நொறுங்கிப்போவான், அது எவன்மேல் விழுமோ அவனை நசுக்கிப்போடும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ரும் வேதபாரகரும் தங்களைக்குறித்து இந்த உவமையைச் சொன்னாரென்று அறிந்து, அந்நேரத்திலே அவரைப்பிடிக்க வகைதேடியும் ஜனங்களுக்குப் பயந்த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ரும் வேதபாரகரும் தங்களைக்குறித்து இந்த உவமையைச் சொன்னாரென்று அறிந்து, அந்நேரத்திலே அவரைப்பிடிக்க வகைதேடியும் ஜனங்களுக்குப் பயந்த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ரும் வேதபாரகரும் தங்களைக்குறித்து இந்த உவமையைச் சொன்னாரென்று அறிந்து, அந்நேரத்திலே அவரைப்பிடிக்க வகைதேடியும் ஜனங்களுக்குப் பயந்த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மரித்தோரின் தேவனாயிராமல், ஜீவனுள்ளோரின் தேவனாயிருக்கிறார், எல்லாரும் அவருக்குப் பிழைத்திருக்கிறார்களே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மரித்தோரின் தேவனாயிராமல், ஜீவனுள்ளோரின் தேவனாயிருக்கிறார், எல்லாரும் அவருக்குப் பிழைத்திருக்கிறார்களே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யம்பார்த்து, தேசாதிபதியின் ஆளுகைக்கும் அதிகாரத்துக்கும் அவரை ஒப்புக்கொடுக்கும்படி அவருடைய பேச்சிலே குற்றங்கண்டுபிடிக்கலாமென்று, தங்களை உண்மையுள்ளவர்களாய்க் காண்பிக்கிற வேவுகாரரை அவரிடத்தில் அனுப்ப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யம்பார்த்து, தேசாதிபதியின் ஆளுகைக்கும் அதிகாரத்துக்கும் அவரை ஒப்புக்கொடுக்கும்படி அவருடைய பேச்சிலே குற்றங்கண்டுபிடிக்கலாமென்று, தங்களை உண்மையுள்ளவர்களாய்க் காண்பிக்கிற வேவுகாரரை அவரிடத்தில் அனுப்ப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வந்து: போதகரே, நீர் நிதானமாய்ப் பேசி உபதேசிக்கிறீரென்றும், முகதாட்சணியமில்லாமல் தேவனுடைய மார்க்கத்தைச் சத்தியமாய்ப் போதிக்கிறீரென்றும் அறிந்திருக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வந்து: போதகரே, நீர் நிதானமாய்ப் பேசி உபதேசிக்கிறீரென்றும், முகதாட்சணியமில்லாமல் தேவனுடைய மார்க்கத்தைச் சத்தியமாய்ப் போதிக்கிறீரென்றும் அறிந்திருக்கிற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வந்து: போதகரே, நீர் நிதானமாய்ப் பேசி உபதேசிக்கிறீரென்றும், முகதாட்சணியமில்லாமல் தேவனுடைய மார்க்கத்தைச் சத்தியமாய்ப் போதிக்கிறீரென்றும் அறிந்திருக்கிற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வேதபாரகரில் சிலர் அதைக் கேட்டு: போதகரே, நன்றாய்ச் சொன்னீர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ாயனுக்கு வரி கொடுக்கிறது நியாயமோ அல்லவோ, எங்களுக்குச் சொல்லும் என்று கே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தந்திரத்தை அவர் அறிந்து, நீங்கள் என்னை ஏன் சோதிக்கிறீர்கள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ன்பின்பு அவர்கள் அவரிடத்தில் வேறொன்றுங்கேட்கத் துணிய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பணத்தை எனக்குக் காண்பியுங்கள். இதிலிருக்கிற சொரூபமும் மேலெழுத்தும் யாருடையது என்று கேட்டார். அதற்கு அவர்கள்: இராயனுடையது என்றார்கள்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அப்படியானால், இராயனுடையதை இராயனுக்கும், தேவனுடையதை தேவனுக்கும் செலுத்துங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அப்படியானால், இராயனுடையதை இராயனுக்கும், தேவனுடையதை தேவனுக்கும் செலுத்துங்க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அவர்களை நோக்கி: கிறிஸ்து தாவீதின் குமாரனென்று எப்படிச் சொல்லுகிறார்கள்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ஜனங்களுக்கு முன்பாகப் பேச்சிலே குற்றம்பிடிக்கக்கூடாமல், அவர் சொன்ன உத்தரவைக்குறித்து ஆச்சரியப்பட்டு, மவுனமாயி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ஜனங்களுக்கு முன்பாகப் பேச்சிலே குற்றம்பிடிக்கக்கூடாமல், அவர் சொன்ன உத்தரவைக்குறித்து ஆச்சரியப்பட்டு, மவுனமாயி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யிர்த்தெழுதல் இல்லையென்று சாதிக்கிற சதுசேயரில் சிலர் அவரிடத்தில் வந்து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யிர்த்தெழுதல் இல்லையென்று சாதிக்கிற சதுசேயரில் சிலர் அவரிடத்தில் வந்து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ோதகரே, ஒருவன் மனைவியையுடையவனாயிருந்து பிள்ளையில்லாமல் இறந்துபோனால், அவனுடைய சகோதரன் அவன் மனைவியை விவாகம்பண்ணி தன் சகோதரனுக்குச் சந்தானமுண்டாக்கவேண்டும் எ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ோதகரே, ஒருவன் மனைவியையுடையவனாயிருந்து பிள்ளையில்லாமல் இறந்துபோனால், அவனுடைய சகோதரன் அவன் மனைவியை விவாகம்பண்ணி தன் சகோதரனுக்குச் சந்தானமுண்டாக்கவேண்டும் எ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ோதரர் ஏழுபேரிருந்தார்கள், அவர்களில் மூத்தவன் ஒரு பெண்ணை விவாகம்பண்ணி, பிள்ளையில்லாமல் இறந்துபோ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ர்த்தர் என் ஆண்டவருடனே சொன்னார் என்று தாவீது தானே சங்கீத புஸ்தகத்தில் சொல்லுகிறான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இரண்டாஞ்சகோதரன் அவளை விவாகம்பண்ணி அவனும் பிள்ளையில்லாமல் இறந்துபோ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ாவீது அவரை ஆண்டவரென்று சொல்லியிருக்க, அவனுக்கு அவர் குமாரனாயிருப்பது எப்படி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ஜனங்களெல்லாரும் கேட்கையில் அவர் தம்முடைய சீஷரை நோக்கி: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விதவைகளின் வீடுகளைப் பட்சித்து, பார்வைக்கு நீண்ட ஜெபம்பண்ணுகிற வேதபாரகரைக் குறித்து எச்சரிக்கையாயிருங்கள்,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விதவைகளின் வீடுகளைப் பட்சித்து, பார்வைக்கு நீண்ட ஜெபம்பண்ணுகிற வேதபாரகரைக் குறித்து எச்சரிக்கையாயிருங்கள்,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ூன்றாஞ்சகோதானும் அவளை விவாகம்பண்ணினான். அப்படியே ஏழுபேரும் அவளை விவாகம்பண்ணி பிள்ளையில்லாமல் இறந்துபோ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ூன்றாஞ்சகோதானும் அவளை விவாகம்பண்ணினான். அப்படியே ஏழுபேரும் அவளை விவாகம்பண்ணி பிள்ளையில்லாமல் இறந்துபோ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்லாருக்கும் பின்பு அந்த ஸ்திரீயும் இறந்துபோன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দিন যীশু যখন মন্দিরে লোকদের শিক্ষা দিচ্ছিলেন ঈশ্বরের সুসমাচার প্রচার করছিলেন, সেই সময় প্র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েরা, ব্যবস্থার শিক্ষকেরা ও ইহুদী নেতারা একজোট হয়ে তাঁর কাছ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তাঁকে প্রশ্ন করল, ‘কোন ক্ষমতায় তুমি এসব করছ তা আমাদের বল! কে তোমাকে এই অধিকার দিয়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 তাদের বললেন, ‘আমিও তোমাদের একটা প্রশ্ন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লো তো য়োহন বাপ্তিস্ম দেবার অধিকার ঈশ্বরের কাছে থেকে পেয়েছিলেন না মানুষের কাছ থে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নিজেদের মধ্যে আলোচনা করল, ‘আমরা যদি বলি, ‘ঈশ্বরের কাছ থেকে,’ তাহলে ও বলবে তাহলে তোমরা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ো নি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আমরা যদি বলি, ‘মানুষের কাছ থেকে,’ তাহলে লোকেরা আমাদের পাথর ছুঁড়ে মারবে, কারণ তারা য়োহ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ভাববাদী বলেই বিশ্বাস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তারা বলল, ‘আমরা জান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খন পুনরুত্থানের সময়ে সে কার স্ত্রী হবে, কারণ সাত জনই তো তাকে বিয়ে করেছিল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যীশু তাদের বললেন, ‘তাহলে আমিও তোমাদের বলব না, কোন্ অধিকারে আমি এসব কর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যীশু তাদের বললেন, ‘এই যুগের লোকেরাই বিয়ে করে আর তাদের বিয়ে দেওয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ীশু এই দৃষ্টান্তটি লোকদের বললেন, ‘একজন লোক একটা দ্রাক্ষা ক্ষেত করে তা চাষীদের কাছে ইজারা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 কিছু দিনের জন্য বিদেশ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ফলের সময় হলে সে তার একজন কর্মচারীকে সেই চাষীদের কাছে পাঠাল, য়েন তারা ক্ষেতের ফসলের কিছু ভা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; কিন্তু চাষীরা সেই কর্মচারীকে মারধর করে খালি হাতে তাড়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সে তার আর একজন কর্মচারীকে পাঠাল; কিন্তু তারা তাকেও মারধর করল৷ সেই কর্মচারীর প্রতি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ঘন্য ব্যবহার করে তাকে শূন্য হাতে ফির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কিন্তু মৃত্যু থেকে পুনরুত্থিত হয়ে আগামী যুগের য়োগ্য বলে যাদের গন্য করা হবে, তারা বিয়ে করব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 তাদের বিয়ে দেওযাও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রে সে তার তৃতীয় কর্মচারীকে পাঠাল, চাষীরা তাকেও ক্ষতবিক্ষত করে বের কর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সেই দ্রাক্ষা ক্ষেতের মালিক বলল, ‘আমি এখন কি করব? আমি আমার প্রিয় পুত্রকে পাঠাব, হয়তো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মান্য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সেই চাষীরা সেই ছেলেকে দেখতে পেয়ে নিজেদের মধ্যে আলোচনা করে বলল, ‘এই হচ্ছে সম্পত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াধিকারী, এস একে আমরা খতম করি, তাহলে আমরাই হব এই সম্পত্তির মালি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রা আর মরতে পারে না, কারণ তারা স্বর্গদূতদের মতো, মৃত্যু থেকে পুনরুত্থিত হয়েছে বলে তার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বলে তারা তাকে দ্রাক্ষা ক্ষেতের বাইরে টেনে নিয়ে গিয়ে হত্যা করল৷‘এখন সেই ক্ষেতের মালিক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কি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 এসে ঐ চাষীদের মেরে ফেলবে ও ক্ষেত অন্য চাষীদের হাতে দেবে৷’এই কথা শুনে তারা সবাই বলল, ‘এ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না হয়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যীশু তাদের দিকে তাকিয়ে বললেন, ‘তাহলে এই য়ে কথা শাস্ত্রে লেখা আছে এর অর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,‘রাজমিস্ত্রিরা য়ে পাথরটা বাতিল করে দিল, সেটাই হয়ে উঠল কোণের প্রধান পাথর?’গীতসংহিতা 118: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জ্বলন্ত ঝোপেরবিষয়ে য়েখানে লেখা হয়েছে, সেখানে মোশিও দেখিয়েছেন য়ে মৃতেরা পুনরুত্থিত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মোশি প্রভু ঈশ্বরকে ‘অব্রাহামের ঈশ্বর, ইসহাকের ঈশ্বর, ও যাকোবের ঈশ্বরবলে উল্লেখ কর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ে কেউ সেই পাথরের ওপর পড়বে, সে ভেঙ্গে টুকরো-টুকরো হয়ে যাবে, আর যার ওপর সেই পাথর পড়ব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ঙ্গে গুঁড়ো হয়ে য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ধান যাজকেরা ও ব্যবস্থার শিক্ষকরা সেই সময় থেকেই তাঁকে গ্রেপ্তার করার জন্য উপায় খুঁজতে লাগ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া জনসাধারণকে ভয় পাচ্ছিল৷ তারা যীশুকে গ্রেপ্তার করতে চাইছিল কারণ তারা বুঝতে পেরেছিল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 তাদের বিরুদ্ধেই ঐ দৃষ্টান্তটি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ঈশ্বর মৃত লোকদের ঈশ্বর নন, তিনি জীবিত লোকদেরই ঈশ্বর৷ তারা সকলেই যাঁরা আগামী যুগের য়োগ্য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চোখে জীবিত থাক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তারা তাঁর ওপর নজর রাখতে কয়েকজন লোককে গুপ্তচররূপে তাঁর কাছে পাঠাল, যাঁরা ভাল লোক সেজ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গেল য়েন যীশুর কথা ধরে তাঁকে রোমীয় রাজ্যপালের ক্ষমতা ও বিচারের অধীনে তুলে দি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তারা তাঁকে একটি কথা জিজ্ঞেস করল, ‘গুরু, আমরা জানি, য়ে যা ন্যায় আপনি সেই কথাই বলেন ও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ই দেন; আর আমরা এও জানি য়ে আপনি কারোর প্রতি পক্ষপাত করেন না, কিন্তু ঈশ্বরের পথের বিষয়ে সত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ই দ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ব্যবস্থার শিক্ষকদের মধ্যে কয়েকজন বলল, ‘গুরু, আপনি ঠিকই বলেছ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চ্ছা, কৈসরকে কর দেওযা কি আমাদের উচিত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তাদের চালাকি ধরে ফেলেছিলেন, তা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রপর তাঁকে আর কিছু জিজ্ঞেস করার সাহস কারো হ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আমার একটা রূপোর টাকা দেখছ৷ এতে কার মূর্ত্তি ও কার নাম আ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রা বলল, ‘কৈসরের!’ তখন তিনি তাদের বললেন, ‘তাহলে কৈসরের যা তা কৈসরকে দাও, আর ঈশ্বরের যা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দ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কিন্তু তিনি তাদের বললেন, ‘তারা কি করে বলে য়ে খ্রীষ্ট রাজা দাযূদের পুত্র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মস্ত লোকের সামনে যীশু যা বললেন, তাতে তারা তাঁর কোন ভুল ধরতে পারল না৷ তাঁর দেওযা উত্তর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স্ময়ে হতবাক্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সদ্দূকী সম্প্রদায়ের কয়েকজন লোক যীশুর কাছে এল৷ এই সদ্দূকীরা বলত, মৃত্যুর পর পুনরুত্থান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নেই৷ তারা এসে যীশুকে প্রশ্ন কর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কারণ গীতসংহিতায় দাযূদ নিজেই বলেছেন,‘প্রভু আমার প্রভু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‘গুরু, মোশি আমাদের জন্য লিখে রেখে গেছেন য়ে নিঃসন্তান অবস্থায় যদি কোন লোক তার স্ত্রীকে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 যায়, তবে তার ভাই সেই স্ত্রীকে বিয়ে করে ভাইয়ের হয়ে তার বংশ রক্ষা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রকম একজন যাঁরা সাত ভাই ছিল, তাদের প্রথম ভাই বিয়ে করার পর নিঃসন্তান অবস্থায় মারা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যতদিন না আমি তোমার শত্রুদের তোমার পাদপীঠে পরিণত করি, তুমি আমার ডানদিকে বস৷’গীতসংহিতা 110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দ্বিতীয় ভাই তখন সেই বিধবাকে বিয়ে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দাযূদ তো খ্রীষ্টকে এইভাবে ‘প্রভু’ বলে সম্বোধন করলেন, তাহলে খ্রীষ্ট কিভাবে তাঁর সন্তান হল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সমস্ত লোক যখন এসব কথা শুনছিল, তখন যীশু তাঁর শিষ্য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‘ব্যবস্থার শিক্ষকদের থেকে সাবধান৷ তারা লম্বা লম্বা পোশাক পরে ঘুরে বেড়াতেও হাটে বাজারে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সম্মান পেতে ভালবাসে; আর সমাজগৃহে বিশেষ সম্মানের স্থানে বসতে ও ভোজসভায় সম্মানের আসন দখ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ও ভালবা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তারা একদিকে লোক দেখানো লম্বা লম্বা প্রার্থনা করে, অপরদিকে বিধবাদের সর্বস্ব গ্রাস করে, এ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ঙ্কর শাস্তি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রপর তৃতীয় ভাই, এইভাবে সাত ভাই-ই একজন স্ত্রীকে বিয়ে করল আর তারা সকলেই নিঃসন্তান অবস্থায়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রে সেই স্ত্রীও মারা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2026-10-20T03:13:35Z</dcterms:created>
  <dcterms:modified xsi:type="dcterms:W3CDTF">2026-10-20T03:13:35Z</dcterms:modified>
  <dc:title>লূক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