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நேயாரின் ராஜாவாகிய அம்ராப்பேலும், எலாசாரின் ராஜாவாகிய அரியோகும் ஏலாமின் ராஜாவாகிய கெதர்லாகோமேரும், ஜாதிகளின் ராஜாவாகிய திதியாலும் இருந்த நாட்களி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ோதோமின் ராஜாவாகிய பேராவோடும், கொமோராவின் ராஜாவாகிய பிர்சாவோடும், அத்மாவின் ராஜாவாகிய சிநேயாவோடும், செபோயீமின் ராஜாவாகிய செமேபரோடும், சோவார் என்னும் பேலாவின் ராஜாவோடும் யுத்த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ெல்லாரும் உப்புக்கடலாகிய சித்தீம் பள்ளத்தாக்கிலே கூ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பன்னிரண்டு வருஷம் கெதர்லாகோமேரைச் சேவித்து, பதின்மூன்றாம் வருஷத்திலே கலக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தினாலாம் வருஷத்திலே கெதர்லாகோமேரும், அவனோடே கூடியிருந்த ராஜாக்களும் வந்து, அஸ்தரோத்கர்னாயீமிலே இருந்த ரெப்பாயீமியரையும், காமிலே இருந்த சூசிமியரையும், சாவேகீரியத்தாயீமிலே இருந்த ஏமிய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யீர் மலைகளில் இருந்த ஓரியரையும், வனாந்தரத்துக்கு அருகான எல்பாரான்மட்டும் முறியட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யீர் மலைகளில் இருந்த ஓரியரையும், வனாந்தரத்துக்கு அருகான எல்பாரான்மட்டும் முறிய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ம்பிக் காதேஸென்னும் என்மிஸ்பாத்துக்கு வந்து, அமலேக்கியருடைய நாடனைத்தையும், அத்சாத்சோன் தாமாரிலே குடியிருந்த எமோரியரையும்கூடச் சங்க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ோதோமின் ராஜாவும் கொமோராவின் ராஜாவும் அத்மாவின் ராஜாவும் செபோயீமின் ராஜாவும் சோவார் என்னும் பேலாவின் ராஜாவும் புறப்பட்டுச் சித்தீம் பள்ளத்தாக்கில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லாமின் ராஜாவாகிய கெதர்லாகோமேரோடும், ஜாதிகளின் ராஜாவாகிய திதியாலோடும் சிநேயாரின் ராஜாவாகிய அம்ராப்பேலோடும் எலாசாரின் ராஜாவாகிய அரியோகோடும் யுத்தம்பண்ணப் புறப்பட்டு, அந்த ஐந்து ராஜாக்களோடும் இந்த நாலு ராஜாக்களும் யுத்த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ச் சித்தீம் பள்ளத்தாக்கு எங்கும் நிலக்கீல் உண்டாகும் கேணிகள் இருந்தது. சோதோம் கொமோராவின் ராஜாக்கள் முறிந்தோடி அங்கே விழுந்தார்கள்; மீந்தவர்கள் மலைகளுக்கு ஓ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சோதோமிலும் கொமோராவிலுமுள்ள பொருள்கள் எல்லாவற்றையும், போஜனபதார்த்தங்கள் எல்லாவற்றையும் எடுத்துக்கொண்டு போய்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ின் சகோதரனுடைய குமாரனாகிய லோத்து சோதோமிலே குடியிருந்தபடியால், அவனையும் அவன் பொருள்களையும் கொண்டுபோய்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ின் சகோதரனுடைய குமாரனாகிய லோத்து சோதோமிலே குடியிருந்தபடியால், அவனையும் அவன் பொருள்களையும் கொண்டுபோய்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ப்பியோடின ஒருவன் எபிரேயனாகிய ஆபிராமிடத்தில் வந்து அதை அறிவித்தான்; ஆபிராம் தன்னோடே உடன்படிக்கை செய்திருந்த மனிதராகிய எஸ்கோலுக்கும் ஆநேருக்கும் சகோதரனாகிய மம்ரே என்னும் எமோரியனுடைய சம பூமியிலே அப்பொழுது குடி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சகோதரன் சிறையாகக் கொண்டுபோகப்பட்டதை ஆபிராம் கேள்விப்பட்டபோது, அவன் தன் வீட்டிலே பிறந்த கைபடிந்தவர்களாகிய முந்நூற்றுப் பதினெட்டு ஆட்களுக்கும் ஆயுதம் தரிப்பித்து, தாண் என்னும் ஊர்மட்டும் அவர்களைத் தொடர்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ாக்காலத்திலே அவனும் அவன் வேலைக்காரரும் பிரிந்து, பவிஞ்சுகளாய் அவர்கள்மேல் விழுந்து, அவர்களை முறியடித்து, தமஸ்குவுக்கு இடதுபுறமான ஓபாமட்டும் துரத்த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ல பொருள்களையும் திருப்பிக்கொண்டுவந்தான்; தன் சகோதரனாகிய லோத்தையும், அவனுடைய பொருள்களையும், ஸ்திரீகளையும், ஜனங்களையும் திருப்பிக்கொண்டு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ல பொருள்களையும் திருப்பிக்கொண்டுவந்தான்; தன் சகோதரனாகிய லோத்தையும், அவனுடைய பொருள்களையும், ஸ்திரீகளையும், ஜனங்களையும் திருப்பிக்கொண்டு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கெதர்லாகோமேரையும் அவனோடிருந்த ராஜாக்களையும் முறியடித்துத் திரும்பிவருகிறபோது, சோதோமின் ராஜா புறப்பட்டு, ராஜாவின் பள்ளத்தாக்கு என்னும் சாவே பள்ளத்தாக்குமட்டும் அவனுக்கு எதிர் கொண்ட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உன்னதமான தேவனுடைய ஆசாரியனாயிருந்த சாலேமின் ராஜாவாகிய மெல்கிசேதேக்கு அப்பமும் திராட்சரசமும் கொண்டு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உன்னதமான தேவனுடைய ஆசாரியனாயிருந்த சாலேமின் ராஜாவாகிய மெல்கிசேதேக்கு அப்பமும் திராட்சரசமும் கொண்டுவ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ீர்வதித்து, வானத்தையும் பூமியையும் உடையவராகிய உன்னதமான தேவனுடைய ஆசீர்வாதம் ஆபிராமுக்கு உண்டா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த்துருக்களை உன் கையில் ஒப்புக்கொடுத்த உன்னதமான தேவனுக்கு ஸ்தோத்திரம் என்று சொன்னான். இவனுக்கு ஆபிராம் எல்லாவற்றிலும் தசமபாகம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ோதோமின் ராஜா ஆபிராமை நோக்கி: ஜனங்களை எனக்குத் தாரும், பொருள்களை நீர் எடுத்துக்கொள்ள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, ஆபிராம் சோதோமின் ராஜாவைப் பார்த்து: ஆபிராமை ஐசுவரியவானாக்கினேன் என்று நீர் சொல்லாதபடிக்கு நான் ஒரு சரட்டையாகிலும் பாதரட்சையின் வாரையாகிலும், உமக்கு உண்டானவைகளில் யாதொன்றையாகிலும் எடுத்துக்கொள்ளேன் என்ற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, ஆபிராம் சோதோமின் ராஜாவைப் பார்த்து: ஆபிராமை ஐசுவரியவானாக்கினேன் என்று நீர் சொல்லாதபடிக்கு நான் ஒரு சரட்டையாகிலும் பாதரட்சையின் வாரையாகிலும், உமக்கு உண்டானவைகளில் யாதொன்றையாகிலும் எடுத்துக்கொள்ளேன் என்ற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த்தையும் பூமியையும் உடையவராகிய உன்னதமான தேவனாகிய கர்த்தருக்கு நேராக என் கையை உயர்த்த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லிபர் சாப்பிட்டது போக, என்னுடனே வந்த ஆநேர், எஸ்கோல், மம்ரே என்னும் புருஷருடைய பங்குமாத்திரமே வரவேண்டும்; இவர்கள் தங்கள் பங்கை எடுத்துக்கொள்ளட்ட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షీనారు రాజైన అమ్రాపేలు, ఎల్లాసరు రాజైన అర్యోకు, ఏలాము రాజైన కదొర్లాయోమెరు, గోయీ యుల రాజైన తిద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వారి ది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సొదొమ రాజైన బెరాతోను, గొమొఱ్ఱా రాజైన బిర్షాతోను, అద్మా రాజైన షినాబుతోను, సెబోయీయుల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ెమేబెరుతోను, సోయరను బెలరాజుతోను యుద్ధ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ీరందరు ఉప్పు సముద్రమైన సిద్దీములోయలో ఏకముగా 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ండ్రెండు సంవత్సరములు కదొర్లా యోమెరుకు లోబడి పదమూడవ సంవత్సరమున తిరుగు బాట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దునాలుగవ సంవత్సరమున కదొర్లా యోమెరును అతనితో కూడనున్న రాజులును వచ్చి అష్తా రోత్‌ కర్నాయి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ఫాయీయులను హాములో జూజీయులను షావే కిర్యతాయిము మైదాన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మీయులను కొట్టిరి. మరియు హోరీయులను అరణ్యము దగ్గరనున్న ఏల్పారాను వరకు తరిమి శేయీరు పర్వ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దేశములో వారిని కొట్ట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ిరిగి కాదేషను ఏన్మిష్పతుకువచ్చి అమాలేకీయుల దేశమంతటిని హససోన్‌ తామారులో కాపురమున్న అమోరీయులను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సొదొమ రాజును గొమొఱ్ఱా రాజును అద్మా రాజును సెబోయీము రాజును సోయరను బెల రాజున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దీము లోయలో వారిత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నగా ఏలాము రాజైన కదొర్లాయోమెరు గోయీయుల రాజైన తిదాలు, షీనారు రాజైన అమ్రాపేలు, ఎల్లాసరు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యోకు అను నలుగురితో ఆ యైదుగురు రాజులు యుద్ధ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సిద్దీము లోయలో విస్తారమైన మట్టికీలు గుంటలు ఉండెను. సొదొమ గొమొఱ్ఱాల రాజులు పారిపోయి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రి. శేషించిన వారు కొండకు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వారు సొదొమ గొమొఱ్ఱాల ఆస్తి యావత్తును వారి భోజన పదార్థములన్నియు పట్టుకొన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అబ్రాము సహోదరుని కుమారుడైన లోతు సొదొమలో కాపుర ముండెను గనుక అతనిని అతని ఆస్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ప్పించుకొనిన యొకడు వచ్చి హెబ్రీయుడైన అబ్రా మునకు ఆ సంగతి తెలిపెను. అప్పుడతడు ఎష్కోలు సహోద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ేరు సహోదరుడునైన మమ్రే అను అమోరీయుని ఏలోను వనములో కాపురముండెను. వీరు అబ్రాముతో నిబంధ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న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బ్రాము తన తమ్ముడు చెరపట్టబడెనని విని తన యింట పుట్టి అలవరచబడిన మూడువందల పదునెనమండుగు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టబెట్టుకొని దానుమట్టుకు ఆ రాజులను తరి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రాత్రివేళ అతడును అతని దాసులును వారికెదురుగా మొనలు తీర్చి వారిని కొట్టి దమస్కునకు ఎడమతట్ట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ోబా మట్టుకు తరి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స్తి యావత్తు తిరిగి తెచ్చి తన తమ్ముడైన లోతును అతని ఆస్తిని స్త్రీలను ప్రజలను తిరిగ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కదొర్లాయోమెరును అతనితో కూడనున్న రాజులను ఓడించి తిరిగి వచ్చినప్పుడు సొదొమ రాజు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్కొనుటకు, రాజులోయ అను షావే లోయ మట్టుకు బయలుదేర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షాలేము రాజైన మెల్కీసెదెకు రొట్టెను ద్రాక్షారసమును తీసికొనివచ్చెను. అతడు సర్వోన్నత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యాజక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 డతడు అబ్రామును ఆశీర్వదించిఆకాశమునకు భూమి కిని సృష్టికర్తయును సర్వోన్నతుడునైన దేవున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ము ఆశీర్వ దింపబడునుగాక అ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శత్రు వులను నీ చేతి కప్పగించిన సర్వోన్నతుడగు దేవుడు స్తుతింపబడును గాక అనియ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తడు అన్ని టిలో ఇతనికి పదియవవంతు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ొదొమ రాజుమనుష్యులను నాకిచ్చి ఆస్తిని నీవే తీసికొనుమని అబ్రామ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బ్రాము నేనే అబ్రామును ధనవంతునిగా చేసితినని నీవు చెప్పకుండునట్లు ఒక నూలు పోగైనను చెప్పుల వార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ాటిలో ఏదైనను తీసి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ని ఆకాశమునకు భూమికిని సృష్టికర్తయును సర్వోన్నతు డును దేవుడునైన యెహోవాయెదుట నా చెయ్యియ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యితే ఈ పడుచువారు భుజించినది తప్ప నాతోకూడ వచ్చిన ఆనేరు ఎష్కోలు మమ్రే అను వారికి ఏయే భాగ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లెనో ఆయా భాగములు మాత్రము వారిని తీసికొననిమ్మని సొదొమ రాజ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2026-10-21T01:59:24Z</dcterms:created>
  <dcterms:modified xsi:type="dcterms:W3CDTF">2026-10-21T01:59:24Z</dcterms:modified>
  <dc:title>ఆదికాండము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