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 இயேசுவின் இணையில்ல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த்தை புகழ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கமதில் பாடிட தருணமி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ப் போல் ஒரு நேசர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என்றென்றும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சாற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மான பர்வ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ில் நிலைத்த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க்கிடாதென்னை தோளின் மேல் சும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ம் நடத்திகிறீர் – என்ன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ஜனமாய் நினைத்தே ஈ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வெளிப்படுத்தல் நிறை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ில் வீழ்ந்து மாய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்ந்து நான் மாள்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ிந்து தேவ அன்பினைக் காட்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்சமாய் பிரிந்தெடு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ில் பரிசுத்தராகுதற்காய் – மி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 நன்மைகளால் நிறை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னானது நீரோட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ஞ்சித்துக் கதறுமாப் போல்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ா உம்பொன் முகம் காண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ஞ்சித்து கதற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ிலும் இந்தப் பூமிலும் நீர்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ஞ்சைகள் தீர்ப்பவராய் நினைத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ப்பரிப்போடே ஸ்தோத்திர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ை உளம் கனி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 ஜெயம் ஈ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வில்லாத ஜீவனை அளித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துதி கன மகிமை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த்திற்கே நிதம் சாற்ற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2026-10-23T13:19:02Z</dcterms:created>
  <dcterms:modified xsi:type="dcterms:W3CDTF">2026-10-23T13:19:02Z</dcterms:modified>
  <dc:title>துதிப் பாடல்கள் : 587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