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ு வாழ முடியாதையா
இயேசையா இயேசையா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ு வாழ முடியாதையா
இயேசையா இயேசைய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ராட்சை செடியின் கொடியாக
உம்மில் நிலைத்திருப்பேன். (2)
மிகுந்த கனி கொடுப்பேன். (2)
உம் சீடானாயிருப்பேன் -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ு வாழ முடியாதையா
இயேசையா இயேசைய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ன்னும் பின்னும் என்னை நெருக்கி
உம் கரம் வைக்கின்றீர். (2)
உமக்கு மறைவாய் எங்கே போவேன். (2)
உம்மைவிட்டு எங்கே ஓடுவேன் -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ு வாழ முடியாதையா
இயேசையா இயேசைய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கைவர்கள் ஆயிரம் பேசட்டுமே
பயந்து போக மாட்டேன். (2)
துன்பங்கள் ஆயிரம் சூழ்ந்தாலும் (2)
சோர்ந்து போகமாட்டேன் - நா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ு வாழ முடியாதையா
இயேசையா இயேசைய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டந்தாலும் படுத்திருந்தாலும்
என்னை சூழ்ந்து உள்ளீர். (2)
என் வழிகளெல்லாம் நீர் அறிவீர். (2)
எல்லாம் உம் கிருபை - ஐ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2026-07-30T19:10:15Z</dcterms:created>
  <dcterms:modified xsi:type="dcterms:W3CDTF">2026-07-30T19:10:15Z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