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God remembered Noah, and every living thing, and all the cattle that was with him in the ark: and God made a wind to pass over the earth, and the waters subsid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God remembered Noah, and every living thing, and all the cattle that was with him in the ark: and God made a wind to pass over the earth, and the waters subsid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fountains also of the deep and the windows of heaven were stopped, and the rain from heaven was restraine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waters returned from off the earth continually: and after the end of the hundred and fifty days the waters were decreas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waters returned from off the earth continually: and after the end of the hundred and fifty days the waters were decrease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ark rested in the seventh month, on the seventeenth day of the month, upon the mountains of Arara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waters decreased continually until the tenth month: in the tenth month, on the first day of the month, were the tops of the mountains see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waters decreased continually until the tenth month: in the tenth month, on the first day of the month, were the tops of the mountains see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at the end of forty days, that Noah opened the window of the ark which he had mad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ent forth a raven, which went forth back and forth, until the waters were dried up from off the ear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ent forth a raven, which went forth back and forth, until the waters were dried up from off the eart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lso he sent forth a dove from him, to see if the waters were decreased from off the face of the grou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lso he sent forth a dove from him, to see if the waters were decreased from off the face of the groun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dove found no rest for the sole of her foot, and she returned unto him into the ark, for the waters were on the face of the whole earth: then he put forth his hand, and took her, and pulled her in unto him into the ark.]]></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dove found no rest for the sole of her foot, and she returned unto him into the ark, for the waters were on the face of the whole earth: then he put forth his hand, and took her, and pulled her in unto him into the ark.]]></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dove found no rest for the sole of her foot, and she returned unto him into the ark, for the waters were on the face of the whole earth: then he put forth his hand, and took her, and pulled her in unto him into the ark.]]></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tayed yet other seven days; and again he sent forth the dove out of the ark;]]></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dove came in to him in the evening; and, lo, in her mouth was an olive leaf plucked off: so Noah knew that the waters were decreased from off the ear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dove came in to him in the evening; and, lo, in her mouth was an olive leaf plucked off: so Noah knew that the waters were decreased from off the ear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dove came in to him in the evening; and, lo, in her mouth was an olive leaf plucked off: so Noah knew that the waters were decreased from off the ear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tayed yet other seven days; and sent forth the dove; which returned not again unto him any mor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in the six hundredth and first year, in the first month, the first day of the month, the waters were dried up from off the earth: and Noah removed the covering of the ark, and looked, and, behold, the face of the ground was dr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in the six hundredth and first year, in the first month, the first day of the month, the waters were dried up from off the earth: and Noah removed the covering of the ark, and looked, and, behold, the face of the ground was dr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n the second month, on the seven and twentieth day of the month, was the earth dri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God spoke unto Noah, say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o out of the ark, you, and your wife, and your sons, and your sons' wives with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o out of the ark, you, and your wife, and your sons, and your sons' wives with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ring forth with you every living thing that is with you, of all flesh, both of fowl, and of cattle, and of every creeping thing that creeps upon the earth; that they may breed abundantly in the earth, and be fruitful, and multiply upon the ear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ring forth with you every living thing that is with you, of all flesh, both of fowl, and of cattle, and of every creeping thing that creeps upon the earth; that they may breed abundantly in the earth, and be fruitful, and multiply upon the ear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ring forth with you every living thing that is with you, of all flesh, both of fowl, and of cattle, and of every creeping thing that creeps upon the earth; that they may breed abundantly in the earth, and be fruitful, and multiply upon the ear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Noah went forth, and his sons, and his wife, and his sons' wives with h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Noah went forth, and his sons, and his wife, and his sons' wives with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Every beast, every creeping thing, and every fowl, and whatsoever creeps upon the earth, after their kinds, went forth out of the ark.]]></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Every beast, every creeping thing, and every fowl, and whatsoever creeps upon the earth, after their kinds, went forth out of the ark.]]></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Noah built an altar unto the LORD; and took of every clean beast, and of every clean fowl, and offered burnt offerings on the alta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Noah built an altar unto the LORD; and took of every clean beast, and of every clean fowl, and offered burnt offerings on the alta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smelled a sweet savour; and the LORD said in his heart, I will not again curse the ground any more for man's sake; for the imagination of man's heart is evil from his youth; neither will I again strike any more every thing living, as I have don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smelled a sweet savour; and the LORD said in his heart, I will not again curse the ground any more for man's sake; for the imagination of man's heart is evil from his youth; neither will I again strike any more every thing living, as I have don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smelled a sweet savour; and the LORD said in his heart, I will not again curse the ground any more for man's sake; for the imagination of man's heart is evil from his youth; neither will I again strike any more every thing living, as I have don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ile the earth remains, seedtime and harvest, and cold and heat, and summer and winter, and day and night shall not cea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ile the earth remains, seedtime and harvest, and cold and heat, and summer and winter, and day and night shall not ceas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ன் நோவாவையும், அவனுடனே பேழையிலிருந்த சகல காட்டு மிருகங்களையும், சகல நாட்டு மிருக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த்தருளினார்; தேவன் பூமியின்மேல் காற்றை வீசப்பண்ணினார், அப்பொழுது ஜலம் அம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ழத்தின் ஊற்றுக்கண்களும், வானத்தின் மதகுகளும் அடைபட்டன; வானத்து மழையும் நின்று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ஜலம் பூமியிலிருந்து நாளுக்குநாள் வற்றிக்கொண்டே வந்தது, நூற்றைம்பது நாளுக்குப் பின்பு ஜ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ஏழாம்மாதம் பதினேழாம் தேதியிலே பேழை அரராத் என்னும் மலைகளின்மேல் தங்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த்தாம் மாதம் மட்டும் ஜலம் வடிந்துகொண்டே வந்தது; பத்தாம் மாதம் முதல் தேதியிலே மலைச்சிக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ற்பது நாள் சென்றபின், நோவா தான் பேழையில் செய்திருந்த ஜன்னலைத் தி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ஒரு காகத்தை வெளியே விட்டான்; அது புறப்பட்டுப் பூமியின்மேல் இருந்த ஜலம் வற்றிப்போகும்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றதும் வருகிறதுமா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பு பூமியின்மேல் ஜலம் குறைந்து போயிற்றோ என்று அறியும்படி, ஒரு புறாவைத் தன்னிட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 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மியின்மீதெங்கும் ஜலம் இருந்தபடியால், அந்தப் புறா தன் உள்ளங்கால் வைத்து இளைப்பாற இடங்காணா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 பேழையிலே அவனிடத்தில் வந்தது; அவன் தன் கையை நீட்டி அதைப் பிடித்துத் தன்னிடமாகப் பேழை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னும் ஏழு நாள் பொறுத்து, மறுபடியும் புறாவைப் பேழையிலிருந்து வெளியே 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தப் புறா சாயங்காலத்தில் அவனிடத்தில் வந்து சேர்ந்தது; இதோ, அது கொத்திக்கொண்டுவந்த ஒரு ஒ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த்தின் இலை அதின் வாயில் இருந்தது; அதினாலே நோவா பூமியின்மேல் ஜலம் குறைந்து போயிற்று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னும் எழு நாள் பொறுத்து, அவன் புறாவை வெளியே விட்டான்; அது அவனிடத்திற்குத் திரும்ப வ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க்கு அறுநூற்றொரு வயதாகும் வருஷத்தில், முதல் மாதம் முதல் தேதியிலே பூமியின்மேல் இருந்த ஜ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ப்போயிற்று; நோவா பேழையின் மேல் தட்டை எடுத்துப்பார்த்தான்; பூமியின்மேல் ஜலம் இல்லா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ரண்டாம் மாதம் இருபத்தேழாம் தேதியிலே பூமி காய்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தேவன் நோவாவை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யும் உன்னோடேகூட உன் மனைவியும், உன் குமாரரும், உன் குமாரரின் மனைவிகளும் பேழையை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ன்னிடத்தில் இருக்கிற சகலவித மாம்சஜந்துக்களாகிய பறவைகளையும், மிருகங்களையும், பூமியின்மேல் ஊ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பிராணிகளையும் உன்னோடே வெளியே வரவிடு; அவைகள் பூமியிலே திரளாய் வர்த்தித்து, பூமியின்மேல் பலு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கடவ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நோவாவும், அவன் குமாரரும், அவன் மனைவியும், அவன் குமாரரின் மனைவிகளும்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மியின்மேல் நடமாடுகிற சகல மிருகங்களும், ஊருகிற சகல பிராணிகளும், சகல பறவைகளும் ஜாதிஜாதியா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யிலிருந்து புறப்பட்டு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நோவா கர்த்தருக்கு ஒரு பலிபீடம் கட்டி, சுத்தமான சகல மிருகங்களிலும், சுத்தமா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களிலும் சிலவற்றைத் தெரிந்துகொண்டு, அவைகளைப் பலிபீடத்தின்மேல் தகனபலிகளாகப் பலி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கந்த வாசனையைக் கர்த்தர் முகர்ந்தார். அப்பொழுது கர்த்தர் இனி நான் மனுஷன் நிமித்தம் பூ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பதில்லை; மனுஷனுடைய இருதயத்தின் நினைவுகள் அவன் சிறுவயதுதொடங்கிப் பொல்லாததாயிருகிற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ழுது செய்ததுபோல, இனி சகல ஜீவன்களையும் சங்கரி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மியுள்ள நாளளவும் விதைப்பும் அறுப்பும், சீதளமும் உஷ்ணமும், கோடைகாலமும் மாரிகாலமும், ப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வும் ஒழிவதில்லை என்று தம்முடைய உள்ளத்தில்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8]]></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2026-10-21T01:48:58Z</dcterms:created>
  <dcterms:modified xsi:type="dcterms:W3CDTF">2026-10-21T01:48:58Z</dcterms:modified>
  <dc:title>ஆதியாகமம்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