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மலியாவின் குமாரனாகிய பெக்காவின் பதினேழாம் வருஷத்தில் யூதாவின் ராஜாவாகிய யோதாமின் குமாரன் ஆகாஸ் ராஜாவானா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காஸ் ராஜாவாகிறபோது இருபது வயதாயிருந்து, எருசலேமிலே பதினாறு வருஷம் அரசாண்டான்; அவன் தன் தகப்பனாகிய தாவீதைப்போல் தன் தேவனாகிய கர்த்தரின் பார்வைக்குச் செம்மையானதைச் செய்யாம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 ராஜாக்களின் வழியிலே நடந்து, கர்த்தர் இஸ்ரவேல் புத்திரருக்கு முன்பாகத் துரத்தின ஜாதிகளுடைய அருவருப்புகளின்படியே தன் குமாரனை முதலாய்த் தீக்கடக்கப்பண்ணி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டைகளிலும் மலைகளின்மேலும் பச்சையான சகல மரத்தின்கீழும் பலியிட்டுத் தூபங்காட்டி வ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சீரியாவின் ராஜாவாகிய ரேத்சீனும், இஸ்ரவேலின் ராஜாவாகிய ரெமலியாவின் குமாரன் பெக்காவும், எருசலேமின்மேல் யுத்தம்பண்ண வந்து ஆகாசை முற்றிக்கை போட்டார்கள்; ஆனாலும் ஜெயிக்கமாட்டாதே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க்காலத்தில் சீரியாவின் ராஜாவாகிய ரேத்சீன் ஏலாத்தைத் திரும்பச் சீரியாவோடே சேர்த்துக்கொண்டு, யூதரை ஏலாத்திலிருந்து துரத்தினான்; சீரியர் ஏலாத்திற்கு வந்து இந்நாள் வரைக்கும் அவ்விடத்திலே குடியாயிருக்கிறா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ஸ் அசீரியாவின் ராஜாவாகிய திகிலாத்பிலேசரிடத்திற்கு ஸ்தானாபதிகளை அனுப்பி: நான் உம்முடைய அடியானும் உம்முடைய குமாரனுமாயிருக்கிறேன்; நீர் வந்து, எனக்கு விரோதமாயெழும்பின சீரியா ராஜாவின் கைக்கும், இஸ்ரவேல் ராஜாவின் கைக்கும் என்னை நீங்கலாக்கிவிடும் என்று சொல்லச்சொ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டைய ஆலயத்திலும் ராஜாவின் அரமனைப் பொக்கிஷங்களிலும் அகப்பட்ட வெள்ளியையும் பொன்னையும் எடுத்து, அசீரியாவின் ராஜாவுக்குக் காணிக்கையாக அனுப்பினா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சீரியா ராஜா அவனுக்குச் செவி கொடுத்து, தமஸ்குவுக்குப்போய் அதைப் பிடித்து, அதின் குடிகளைக் கீர்பட்டணத்திற்குச் சிறைபிடித்துக்கொண்டுபோய், ரேத்சீனைக் கொன்றுபோட்டா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ராஜாவாகிய ஆகாஸ் தமஸ்குவிலுள்ள அசீரியாவின் ராஜாவாகிய திகிலாத்பிலேசருக்கு எதிர்கொண்டு போய்த் தமஸ்குவிலுள்ள பலிபீடத்தைக் கண்டான். ராஜாவாகிய ஆகாஸ் அந்தப் பலிபீடத்தின் சாயலையும், அதினுடைய சகல வேலைப்பாடாகிய அதின் மாதிரியையும் ஆசாரியனாகிய உரியாவுக்கு அனுப்பி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ஆகாஸ் தமஸ்குவிலிருந்து வருகிறதற்குள் ஆசாரியனாகிய உரியா அப்படிக்கொத்த பலிபீடத்தைக் கட்டி, ராஜாவாகிய ஆகாஸ் தமஸ்குவிலிருந்து அனுப்பின கட்டளையின்படியெல்லாம் செய்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ராஜா தமஸ்குவிலிருந்து வந்தபோது, அவன் அந்தப் பலிபீடத்தைப் பார்த்து, அந்தப் பலிபீடத்தண்டையில் சேர்ந்து, அதின்மேல் பலியிட்டு,]]></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தன் சர்வாங்க தகனபலியையும் தன் போஜனபலியையும் தகனித்து, தன் பானபலியை வார்த்து, தன் சமாதானபலிகளின் இரத்தத்தை அந்தப் பலிபீடத்தின்மேல் தெளித்தா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ன் சந்நிதியில் இருந்த வெண்கலப் பலிபீடத்தை அவன் தன் பலிபீடத்திற்கும் கர்த்தரின் ஆலயத்திற்கும் நடுவே ஆலயத்தின் முகப்பிலிருந்து எடுத்து, அதைத் தன் பலிபீடத்திற்கு வடபுறமாய் வைத்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ஆகாஸ் ஆசாரியனாகிய உரியாவை நோக்கி: இந்தப் பெரிய பலிபீடத்தின்மேல் நீ காலைச் சர்வாங்க தகனபலியையும், மாலைப்போஜனபலியையும், ராஜாவின் சர்வாங்க தகனபலியையும், அவருடைய போஜனபலியையும், தேசத்தினுடைய சகல ஜனத்தின் சர்வாங்க தகனபலியையும், அவர்கள் போஜனபலியையும், அவர்கள் பானபலிகளையும் செலுத்தி, அதின்மேல் சர்வாங்க தகனங்களின் சகல இரத்தத்தையும், பலிகளின் சகல இரத்தத்தையும் தெளிப்பாயாக; அந்த வெண்கலப் பலிபீடமோ, நான் சன்னதம் கேட்கிறதற்கு உதவும்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கிய ஆகாஸ் கட்டளையிட்டபடியெல்லாம் ஆசாரியனாகிய உரியா செய்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னும் ராஜாவாகிய ஆகாஸ் ஆதாரங்களின் சவுக்கைகளை அறுத்துவிட்டு, அவைகளின்மேலிருந்த கொப்பரைகளை எடுத்து, கடல்தொட்டியைக் கீழே நிற்கிற வெண்கல ரிஷபங்களின் மேலிருந்து இறக்கி, அதைக் கற்களின் தளவரிசையிலே வைத்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லயத்தின் அருகே கட்டியிருந்த ஓய்வுநாளில் மண்டபத்தையும், ராஜா பிரவேசிக்கும் மண்டபத்தையும், அசீரியருடைய ராஜாவினிமித்தம் கர்த்தருடைய ஆலயத்திலிருந்து அப்புறப்படுத்தி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காஸ் செய்த மற்ற வர்த்தமானங்கள் யூதாவுடைய ராஜாக்களின் நாளாகமப் புஸ்தகத்தில் அல்லவோ எழுதியிருக்கிற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ஸ் தன் பிதாக்களோடே நித்திரையடைந்தபின், அவன் தாவீதின் நகரத்தில் தன் பிதாக்களண்டையிலே அடக்கம்பண்ணப்பட்டான்; அவன் குமாரனாகிய எசேக்கி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8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ಅರಸುಗಳು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ರೆಮಲ್ಯನ ಮಗನಾದ ಪೆಕಹನ ಆಳ್ವಿಕೆಯ ಹದಿನೇಳನೇ ವರುಷದಲ್ಲಿ ಯೆಹೂದದ ಅರಸನಾಗಿರುವ ಯೋತಾಮನ ಮಗನಾದ ಆಹಾಜನು ಆಳ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ರಂಭಿ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ಹಾಜನು ಆಳಲು ಆರಂಭಿ ಸಿದಾಗ ಇಪ್ಪತ್ತು ವರುಷದವನಾಗಿದ್ದು ಯೆರೂಸಲೇಮಿ ನಲ್ಲಿ ಹದಿನಾರು ವರುಷ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ವನು ತನ್ನ ತಂದೆಯಾದ ದಾವೀದನ ಹಾಗೆ ತನ್ನ ದೇವರಾದ ಕರ್ತನ ಸಮ್ಮುಖದಲ್ಲಿ ಒಳ್ಳೇಯದನ್ನು ಮಾಡದೆ ಇಸ್ರಾಯೇಲಿನ ಅರಸು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ಗದಲ್ಲಿ ನಡೆದನು. ಇದಲ್ಲದೆ ಕರ್ತನು ಇಸ್ರಾಯೇಲಿನ ಮಕ್ಕಳ ಮುಂದೆ ಹೊರಡಿಸಿದ ಅನ್ಯಜನಾಂಗಗಳ ಅಸಹ್ಯವಾದವುಗಳ ಪ್ರಕಾ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 ತನ್ನ ಮಗನನ್ನು ಬೆಂಕಿ ತುಳಿಯ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ಇದಲ್ಲದೆ ಅವನು ಉನ್ನತ ಸ್ಥಳಗಳ ಮೇಲೆಯೂ ಬೆಟ್ಟಗಳ ಮೇಲೆಯೂ ಹಸುರಾದ ಎಲ್ಲಾ ಮರಗಳ ಕೆಳಗೂ ಬಲಿಗಳನ್ನೂ ಧೂಪ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ರ್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ನ ಕಾಲದಲ್ಲಿ ಅರಾಮ್ಯರ ಅರಸನಾದ ರೆಚೀ ನನೂ ಇಸ್ರಾಯೇಲಿನ ಅರಸನಾದಂಥ ರೆಮಲ್ಯನ ಮಗನಾದ ಪೆಕಹನೂ ಯುದ್ಧಮಾಡಲು ಯೆ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ಮಿಗೆ ಬಂದು ಆಹಾಜನನ್ನು ಮುತ್ತಿಗೆ ಹಾಕಿದರು; ಆದರೆ ಅವನನ್ನು ಜಯಿಸಲಾರದೆ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ಅದೇ ವೇಳೆಯಲ್ಲಿ ಅರಾಮ್ಯರ ಅರಸನಾದ ರೆಚೀನನು ಏಲ ತನ್ನು ಅರಾಮಿಗೆ ತಿರಿಗಿ ಸೇರಿಸಿಕೊಂಡು ಏಲತಿನಿಂದ ಯೆಹೂದ್ಯ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ಓಡಿಸಿಬಿಟ್ಟನು; ಅರಾಮ್ಯರು ಏಲತಿಗೆ ಬಂದು ಇಂದಿನವರೆಗೂ ಅಲ್ಲಿ ವಾಸ ಮಾಡುತ್ತಿ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ದರೆ ಆಹಾಜನು ಅಶ್ಶೂರಿನ ಅರಸನಾದ ತಿಗ್ಲತ್ಪಿಲೇ ಸೆರನಿಗೆ--ನಾನು ನಿನ್ನ ಸೇವಕನೂ ನಿನ್ನ ಮಗನೂ ಆಗಿದ್ದೇನೆ;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ಧವಾಗಿ ಎದ್ದ ಅರಾಮ್ಯರ ಅರಸನ ಕೈಗೂ ಇಸ್ರಾಯೇಲಿನ ಅರಸನ ಕೈಗೂ ನನ್ನನ್ನು ತಪ್ಪಿಸಿ ರಕ್ಷಿಸುವ ಹಾಗೆ ಬರ ಹೇಳು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ಇದಲ್ಲದೆ ಆಹಾಜನು ಕರ್ತನ ಮನೆಯಲ್ಲಿಯೂ ಅರಮನೆಯ ಬೊಕ್ಕಸಗಳಲ್ಲಿಯೂ ಸಿಕ್ಕಿದ ಬೆಳ್ಳಿ ಬಂಗಾರವನ್ನು ತಕ್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ಣಿಕೆಯಾಗಿ ಅಶ್ಶೂರಿನ ಅರಸನಿಗೆ ಕಳುಹಿ 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ಗ ಅಶ್ಶೂರಿನ ಅರಸನು ಅವನ ಮಾತು ಕೇಳಿ ದಮಸ್ಕಕ್ಕೆ ಹೋಗಿ ಅದನ್ನು ಹಿಡಿದು ಅದರ ನಿವಾಸಿಗಳನ್ನು ಕೀರ್‌ ಪ್ರಾಂತ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ರೆಯಾಗಿ ತಂದು ರೆಚೀನನನ್ನು ಕೊಂದುಹಾಕಿ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ಅರಸನಾದ ಆಹಾಜನು ಅಶ್ಶೂರಿನ ಅರಸನಾದ ತಿಗ್ಲತ್ಪಿಲೇಸೆರನನ್ನು ಎದುರುಗೊಳ್ಳಲು ದಮಸ್ಕಕ್ಕೆ ಹೋಗಿ ಅಲ್ಲಿ ಒಂ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ಪೀಠವನ್ನು ಕಂಡನು. ಆಗ ಅರಸ ನಾದ ಆಹಾಜನು ಆ ಬಲಿಪೀಠದ ರೂಪವನ್ನೂ ಅದರ ಎಲ್ಲಾ ಕೈ ಕೆಲಸದ ಪ್ರಕಾರ ಮಾದರಿಯನ್ನೂ ಯಾಜಕನಾ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ಊರೀಯನಿಗೆ ಕಳುಹಿ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ಗ ಯಾಜಕನಾದ ಊರೀಯನು ಅರಸನಾದ ಆಹಾಜನು ದಮಸ್ಕದಿಂದ ಕಳುಹಿಸಿದ ಪ್ರಕಾರವೇ ಒಂದು ಬಲಿ ಪೀಠವನ್ನು ಕಟ್ಟಿಸಿದನು;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ದ ಆಹಾಜನು ದಮಸ್ಕದಿಂದ ಬಂದಾಗ ಯಾಜಕನಾದ ಊರೀಯನು ಅದನ್ನು ಮಾಡಿ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ಅರಸನು ದಮಸ್ಕದಿಂದ ಬಂದ ಮೇಲೆ ಬಲಿಪೀಠವನ್ನು ನೋಡಿ ಬಲಿಪೀಠದ ಬಳಿಗೆ ಹೋಗಿ ಅದರ ಮೇಲೆ ಬಲಿ ಯನ್ನರ್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ಬಲಿಪೀಠದ ಮೇಲೆ ತನ್ನ ದಹನ ಬಲಿಯನ್ನೂ ಆಹಾರ ಸಮರ್ಪಣೆಯನ್ನೂ ಸುಟ್ಟು ತನ್ನ ಪಾನಗಳನ್ನು ಹೊಯಿದನು. ಸಮಾಧಾನದ ಬಲಿ 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ಕ್ತವನ್ನು ಚಿಮಿಕಿ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ದರೆ ಕರ್ತನ ಸಮ್ಮುಖದಲ್ಲಿದ್ದ ಹಿತ್ತಾಳೆಯ ಬಲಿಪೀಠವನ್ನು ಅವನು ಮನೆಯ ಮುಂಭಾಗದಿಂದಲೂ ಕರ್ತನ ಮನೆಗೂ ಬಲಿಪೀಠ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ಧ್ಯದಿಂದಲೂ ತಂದು ಅದನ್ನು ಈ ಬಲಿಪೀಠಕ್ಕೆ ಉತ್ತರ ಪಾರ್ಶ್ವದಲ್ಲಿ ಇ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ಇದಲ್ಲದೆ ಅರಸನಾದ ಆಹಾಜನು ಯಾಜಕನಾದ ಊರೀಯನಿಗೆ --ಉದಯದಲ್ಲಿ ದಹನಬಲಿಯನ್ನೂ ಸಾಯಂಕಾಲದ ಆಹಾರ ಸಮರ್ಪಣೆಯನ್ನೂ ಅರಸ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ಹನಬಲಿ ಯನ್ನೂ ಆಹಾರ ಅರ್ಪಣೆಯನ್ನೂ ದೇಶದ ಜನರೆಲ್ಲರ ದಹನಬಲಿಯನ್ನೂ ಅವರ ಆಹಾರ ಸಮರ್ಪಣೆ ಯನ್ನೂ ಪಾನಗಳನ್ನೂ ದೊಡ್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ಪೀಠದ ಮೇಲೆ ಸುಟ್ಟು ದಹನಬಲಿಯ ರಕ್ತವೆಲ್ಲವನ್ನೂ ಬಲಿಯ ರಕ್ತವೆಲ್ಲವನ್ನೂ ಚಿಮಿಕಿಸು; ಆದರೆ ಹಿತ್ತಾಳೆ ಬಲಿಪೀಠವು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ಚಾರಿಸುವ ನಿಮಿತ್ತವಾಗಿ ಇರಲಿ ಎಂದು ಆಜ್ಞಾ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ಅರಸನಾದ ಆಹಾಜನು ಆಜ್ಞಾಪಿಸಿದ ಪ್ರಕಾರವೇ ಯಾಜಕನಾದ ಊರೀಯನು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ಇದ ಲ್ಲದೆ ಅರಸನಾದ ಆಹಾಜನು ಆಧಾರದ ಅಂಚುಗಳನ್ನು ಕೊಯ್ದು ಗಂಗಾಳವನ್ನು ಅದರ ಮೇಲಿನಿಂದ ತೆಗೆದು ಸಮುದ್ರ ಎಂ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ತ್ರೆಯನ್ನು ಅದರ ಕೆಳಗಿರುವ ತಾಮ್ರದ ಎತ್ತುಗಳ ಮೇಲಿನಿಂದ ಇಳಿಸಿ ಅದನ್ನು ಕಲ್ಲುಗಳ ಕಟ್ಟೆಯ ಮೇಲೆ ಇ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ಇದಲ್ಲದೆ ಮನೆಯಲ್ಲಿ ಅವರು ಕಟ್ಟಿಸಿದ ಸಬ್ಬತ್ತಿಗೋಸ್ಕರ ಇದ್ದ ಒಪ್ಪಾರನ್ನೂ ಹೊರಗಿದ್ದ ಅರಸನ ಪ್ರವೇಶವನ್ನೂ ಅಶ್ಶೂರಿ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 ನಿಮಿತ್ತವಾಗಿ ಕರ್ತನ ಮನೆಯಿಂದ ತಿರುಗಿ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ದರೆ ಆಹಾಜನು ಮಾಡಿದ ಇತರ ಕ್ರಿಯೆಗಳು ಯೆಹೂದದ ಅರಸುಗಳ ವೃತಾಂತಗಳ ಪುಸ್ತಕದಲ್ಲಿ ಬರೆಯಲ್ಪಡ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ಹಾಜನು ತನ್ನ ಪಿತೃಗಳ ಸಂಗಡ ನಿದ್ರಿಸಿದನು. ಅವನನ್ನು ದಾವೀ ದನ ಪಟ್ಟಣದಲ್ಲಿ ತನ್ನ ಪಿತೃಗಳ ಸ್ಮಶಾನ ಭೂಮಿ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ಣಿಟ್ಟರು. ಅವನ ಮಗನಾದ ಹಿಜ್ಕೀಯನು ಅವ ನಿಗೆ ಬದಲಾಗಿ ಅರಸನಾ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6]]></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2026-10-20T05:19:15Z</dcterms:created>
  <dcterms:modified xsi:type="dcterms:W3CDTF">2026-10-20T05:19:15Z</dcterms:modified>
  <dc:title>2 ಅರಸುಗಳು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