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ம் மேன்மை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ே நாம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க்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ே நல்லவரே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ண்ட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2026-10-23T20:04:03Z</dcterms:created>
  <dcterms:modified xsi:type="dcterms:W3CDTF">2026-10-23T20:04:03Z</dcterms:modified>
  <dc:title>துதிப் பாடல்கள் : 651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