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20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யும் நீரே அந்தமும் ந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ிடா நேசர் துதி உமக்க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சபையில் வாழ்த்தி புகழ்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துதித்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்கள் போற்றும் தூய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ளின் பாத்திரர் தேவர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ின் சமூகம் ஆனந்த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ைப் போற்றி புகழ்ந்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கையில் மகத்துவம் உடைய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மும் உருக்கமும் நிறைந்த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ஸ்தலத்தில் துதியுட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தேவனை வாழ்த்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இயேசுவைத் தொழு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் நிறைந்தே களித்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ும் நேர்மையும் காத்தென்ற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்தம தேவனைப் பணிந்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 பலிதனை செலுத்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்திரர் அவரை உயர்த்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ும் கனமும் துதிகள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லுத்தியே இயேசுவை துதித்திடுவோம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2026-10-31T05:49:02Z</dcterms:created>
  <dcterms:modified xsi:type="dcterms:W3CDTF">2026-10-31T05:49:02Z</dcterms:modified>
  <dc:title>துதிப் பாடல்கள் : 249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