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எனக்கு எழுதின காரியங்களைக்குறித்து நான் எழுதுகிறதென்னவென்றால், ஸ்திரீயைத் தொடாமலிருக்கிறது மனுஷனுக்கு நல்ல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எனக்கு எழுதின காரியங்களைக்குறித்து நான் எழுதுகிறதென்னவென்றால், ஸ்திரீயைத் தொடாமலிருக்கிறது மனுஷனுக்கு நல்ல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ிலும் வேசித்தனம் இராதபடிக்கு அவனவன் தன் சொந்த மனைவியையும், அவனவன் தன் சொந்தப் புருஷனையும் உடையவர்களாயிருக்க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ிலும் வேசித்தனம் இராதபடிக்கு அவனவன் தன் சொந்த மனைவியையும், அவனவன் தன் சொந்தப் புருஷனையும் உடையவர்களாயிருக்க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ருஷன் தன் மனைவிக்குச் செய்யவேண்டிய கடமையைச் செய்யக்கடவன்; அப்படியே மனைவியும் தன் புருஷனுக்குச் செய்யக்கடவ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ைவியானவள் தன் சுயசரீரத்திற்கு அதிகாரியல்ல, புருஷனே அதற்கு அதிகாரி; அப்படியே புருஷனும் தன் சுயசரீரத்திற்கு அதிகாரியல்ல, மனைவியே அதற்கு அதிகாரி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ைவியானவள் தன் சுயசரீரத்திற்கு அதிகாரியல்ல, புருஷனே அதற்கு அதிகாரி; அப்படியே புருஷனும் தன் சுயசரீரத்திற்கு அதிகாரியல்ல, மனைவியே அதற்கு அதிகாரி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பவாசத்திற்கும் ஜெபத்திற்கும் தடையிராதபடிக்கு இருவரும் சிலகாலம் பிரிந்திருக்கவேண்டுமென்று சம்மதித்தாலன்றி, ஒருவரைவிட்டு ஒருவர் பிரியாதிருங்கள்; உங்களுக்கு விரதத்துவம் இல்லாமையால் சாத்தான் உங்களைத் தூண்டிவிடாதபடிக்கு, மறுபடியும் கூடி வாழ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பவாசத்திற்கும் ஜெபத்திற்கும் தடையிராதபடிக்கு இருவரும் சிலகாலம் பிரிந்திருக்கவேண்டுமென்று சம்மதித்தாலன்றி, ஒருவரைவிட்டு ஒருவர் பிரியாதிருங்கள்; உங்களுக்கு விரதத்துவம் இல்லாமையால் சாத்தான் உங்களைத் தூண்டிவிடாதபடிக்கு, மறுபடியும் கூடி வாழ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பவாசத்திற்கும் ஜெபத்திற்கும் தடையிராதபடிக்கு இருவரும் சிலகாலம் பிரிந்திருக்கவேண்டுமென்று சம்மதித்தாலன்றி, ஒருவரைவிட்டு ஒருவர் பிரியாதிருங்கள்; உங்களுக்கு விரதத்துவம் இல்லாமையால் சாத்தான் உங்களைத் தூண்டிவிடாதபடிக்கு, மறுபடியும் கூடி வாழ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ை நான் கட்டளையாகச் சொல்லாமல், யோசனையாகச் சொல்ல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்லா மனுஷரும் என்னைப்போலவே இருக்க விரும்புகிறேன். ஆகிலும் அவனவனுக்கு தேவனால் அருளப்பட்ட அவனவனுக்குரிய வரமுண்டு; அது ஒருவனுக்கு ஒருவிதமாயும், மற்றொருவனுக்கு வேறுவிதமாயும் இ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்லா மனுஷரும் என்னைப்போலவே இருக்க விரும்புகிறேன். ஆகிலும் அவனவனுக்கு தேவனால் அருளப்பட்ட அவனவனுக்குரிய வரமுண்டு; அது ஒருவனுக்கு ஒருவிதமாயும், மற்றொருவனுக்கு வேறுவிதமாயும் இ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ரமில்லாதவர்களையும், கைம்பெண்களையும்குறித்து நான் சொல்லுகிறது என்னவென்றால், அவர்கள் என்னைப்போல இருந்துவிட்டால் அவர்களுக்கு நலம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ரமில்லாதவர்களையும், கைம்பெண்களையும்குறித்து நான் சொல்லுகிறது என்னவென்றால், அவர்கள் என்னைப்போல இருந்துவிட்டால் அவர்களுக்கு நலம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அவர்கள் விரத்தராயிருக்கக்கூடாதிருந்தால் விவாகம்பண்ணக்கடவர்கள்; வேகிறதைப்பார்க்கிலும் விவாகம்பண்ணுகிறது நல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வாகம்பண்ணிக்கொண்டவர்களுக்கு நானல்ல, கர்த்தரே கட்டளையிடுகிறதாவது: மனைவியானவள் தன் புருஷனை விட்டுப் பிரிந்துபோகக்கூட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ந்துபோனால் அவள் விவாகமில்லாதிருக்கக்கடவள், அல்லது புருஷனோடே ஒப்புரவாகக்கடவள்; புருஷனும் தன் மனைவியைத் தள்ளிவிடக்கூட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ந்துபோனால் அவள் விவாகமில்லாதிருக்கக்கடவள், அல்லது புருஷனோடே ஒப்புரவாகக்கடவள்; புருஷனும் தன் மனைவியைத் தள்ளிவிடக்கூட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்றவர்களைக்குறித்துக் கர்த்தர் அல்ல, நானே சொல்லுகிறதாவது: சகோதரனொருவனுடைய மனைவி அவிசுவாசியாயிருந்தும், அவனுடனே வாசமாயிருக்க அவளுக்குச் சம்மதமிருந்தால், அவன் அவளைத் தள்ளிவிடாதிருக்கக்கட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்றவர்களைக்குறித்துக் கர்த்தர் அல்ல, நானே சொல்லுகிறதாவது: சகோதரனொருவனுடைய மனைவி அவிசுவாசியாயிருந்தும், அவனுடனே வாசமாயிருக்க அவளுக்குச் சம்மதமிருந்தால், அவன் அவளைத் தள்ளிவிடாதிருக்கக்கட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ஒரு ஸ்திரீயினுடைய புருஷன் அவிசுவாசியாயிருந்தும், அவளுடனே வாசமாயிருக்க அவனுக்குச் சம்மதமிருந்தால், அவள் அவனைத் தள்ளிவிடாதிருக்கக்கடவ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ஒரு ஸ்திரீயினுடைய புருஷன் அவிசுவாசியாயிருந்தும், அவளுடனே வாசமாயிருக்க அவனுக்குச் சம்மதமிருந்தால், அவள் அவனைத் தள்ளிவிடாதிருக்கக்கடவ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த்தினாலெனில், அவிசுவாசியான புருஷன் தன் மனைவியால் பரிசுத்தமாக்கப்படுகிறான்; அவிசுவாசியான மனைவியும் தன் புருஷனால் பரிசுத்தமாக்கப்படுகிறாள். இல்லாவிட்டால் உங்கள் பிள்ளைகள் அசுத்தமாயிருக்குமே; இப்பொழுதோ அவைகள் பரிசுத்தமாயிருக்கின்றன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த்தினாலெனில், அவிசுவாசியான புருஷன் தன் மனைவியால் பரிசுத்தமாக்கப்படுகிறான்; அவிசுவாசியான மனைவியும் தன் புருஷனால் பரிசுத்தமாக்கப்படுகிறாள். இல்லாவிட்டால் உங்கள் பிள்ளைகள் அசுத்தமாயிருக்குமே; இப்பொழுதோ அவைகள் பரிசுத்தமாயிருக்கின்றன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த்தினாலெனில், அவிசுவாசியான புருஷன் தன் மனைவியால் பரிசுத்தமாக்கப்படுகிறான்; அவிசுவாசியான மனைவியும் தன் புருஷனால் பரிசுத்தமாக்கப்படுகிறாள். இல்லாவிட்டால் உங்கள் பிள்ளைகள் அசுத்தமாயிருக்குமே; இப்பொழுதோ அவைகள் பரிசுத்தமாயிருக்கின்றன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ிலும் ஒருவன் தன் புத்திரியின் கன்னிகைப்பருவம் கடந்துபோனதினாலே, அவள் விவாகம் பண்ணாமலிருப்பது அவளுக்குத் தகுதியல்லவென்றும், அவள் விவாகம்பண்ணுவது அவசியமென்றும் நினைத்தால், அவன் தன் மனதின்படி செய்யக்கடவன்; அது பாவமல்ல, விவாகம்பண்ணட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ிலும் ஒருவன் தன் புத்திரியின் கன்னிகைப்பருவம் கடந்துபோனதினாலே, அவள் விவாகம் பண்ணாமலிருப்பது அவளுக்குத் தகுதியல்லவென்றும், அவள் விவாகம்பண்ணுவது அவசியமென்றும் நினைத்தால், அவன் தன் மனதின்படி செய்யக்கடவன்; அது பாவமல்ல, விவாகம்பண்ணட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, அவிசுவாசி பிரிந்துபோனால் பிரிந்துபோகட்டும், இப்படிப்பட்ட விஷயத்தில், சகோதரனாவது சகோதரியாவது அடிமைப்பட்டவர்களல்ல. சமாதானமாயிருக்கும்படிக்கே தேவன் நம்மை அழைத்திரு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, அவிசுவாசி பிரிந்துபோனால் பிரிந்துபோகட்டும், இப்படிப்பட்ட விஷயத்தில், சகோதரனாவது சகோதரியாவது அடிமைப்பட்டவர்களல்ல. சமாதானமாயிருக்கும்படிக்கே தேவன் நம்மை அழைத்திரு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ஆயினும் அதற்கு அவசியத்தைக்காணாமல், தன் இருதயத்திலே உறுதியுள்ளவனாயும், சுயசித்தத்தின்படி செய்ய அதிகாரமுள்ளவனாயுமிருந்து, தன் புத்திரியின் கன்னிப்பருவத்தைக் காக்கவேண்டுமென்று தன் இருதயத்தில் தீர்மானிக்கிறவன் நன்மைசெய்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ஆயினும் அதற்கு அவசியத்தைக்காணாமல், தன் இருதயத்திலே உறுதியுள்ளவனாயும், சுயசித்தத்தின்படி செய்ய அதிகாரமுள்ளவனாயுமிருந்து, தன் புத்திரியின் கன்னிப்பருவத்தைக் காக்கவேண்டுமென்று தன் இருதயத்தில் தீர்மானிக்கிறவன் நன்மைசெய்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ைவியானவளே, நீ உன் புருஷனை இரட்சிப்பாயோ அல்லவோ உனக்கு எப்படித் தெரியும்? புருஷனே, நீ உன் மனைவியை இரட்சிப்பாயோ அல்லவோ உனக்கு எப்படித் தெரியும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ைவியானவளே, நீ உன் புருஷனை இரட்சிப்பாயோ அல்லவோ உனக்கு எப்படித் தெரியும்? புருஷனே, நீ உன் மனைவியை இரட்சிப்பாயோ அல்லவோ உனக்கு எப்படித் தெரியும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ப்படியிருக்க, அவளை விவாகம்பணணிக் கொடுக்கிறவனும் நன்மைசெய்கிறான்; கொடாமலிருக்கிறவனும் அதிக நன்மைசெய்கி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ப்படியிருக்க, அவளை விவாகம்பணணிக் கொடுக்கிறவனும் நன்மைசெய்கிறான்; கொடாமலிருக்கிறவனும் அதிக நன்மைசெய்கி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னைவியானவள் தன் புருஷன் உயிரோடிருக்குங்காலமளவும் பிரமாணத்தினால் கட்டப்பட்டிருக்கிறாள்; தன் புருஷன் மரித்தபின்பு தனக்கு இஷ்டமானவனாயும் கர்த்தருக்குட்பட்டவனாயுமிருக்கிற எவனையாகிலும் விவாகம்பண்ணிக்கொள்ள விடுதலையாயிருக்கிற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னைவியானவள் தன் புருஷன் உயிரோடிருக்குங்காலமளவும் பிரமாணத்தினால் கட்டப்பட்டிருக்கிறாள்; தன் புருஷன் மரித்தபின்பு தனக்கு இஷ்டமானவனாயும் கர்த்தருக்குட்பட்டவனாயுமிருக்கிற எவனையாகிலும் விவாகம்பண்ணிக்கொள்ள விடுதலையாயிருக்கிற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னைவியானவள் தன் புருஷன் உயிரோடிருக்குங்காலமளவும் பிரமாணத்தினால் கட்டப்பட்டிருக்கிறாள்; தன் புருஷன் மரித்தபின்பு தனக்கு இஷ்டமானவனாயும் கர்த்தருக்குட்பட்டவனாயுமிருக்கிற எவனையாகிலும் விவாகம்பண்ணிக்கொள்ள விடுதலையாயிருக்கிற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வனவனுக்குப் பகிர்ந்ததெப்படியோ, கர்த்தர் அவனவனை அழைத்ததெப்படியோ, அப்படியே அவனவன் நடக்கக்கடவன். எல்லாச் சபைகளிலேயும் இப்படியே திட்டம்பண்ண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வனவனுக்குப் பகிர்ந்ததெப்படியோ, கர்த்தர் அவனவனை அழைத்ததெப்படியோ, அப்படியே அவனவன் நடக்கக்கடவன். எல்லாச் சபைகளிலேயும் இப்படியே திட்டம்பண்ண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கிலும் என்னுடைய அபிப்பிராயத்தின்படி அவள் அப்படியே இருந்துவிட்டால் பாக்கியவதியாயிருப்பாள். என்னிடத்திலும் தேவனுடைய ஆவி உண்டென்று எண்ணு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கிலும் என்னுடைய அபிப்பிராயத்தின்படி அவள் அப்படியே இருந்துவிட்டால் பாக்கியவதியாயிருப்பாள். என்னிடத்திலும் தேவனுடைய ஆவி உண்டென்று எண்ணு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் விருத்தசேதனம் பெற்றவனாய் அழைக்கப்பட்டிருந்தால், விருத்தசேதனமில்லாதவனாயிருக்க வகைதேடானாக; ஒருவன் விருத்தசேதனமில்லாதவனாய் அழைக்கப்பட்டிருந்தால், விருத்தசேதனம்பெறாதிருப்பான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் விருத்தசேதனம் பெற்றவனாய் அழைக்கப்பட்டிருந்தால், விருத்தசேதனமில்லாதவனாயிருக்க வகைதேடானாக; ஒருவன் விருத்தசேதனமில்லாதவனாய் அழைக்கப்பட்டிருந்தால், விருத்தசேதனம்பெறாதிருப்பான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ிருத்தசேதனமும் ஒன்றுமில்லை, விருத்தசேதனமில்லாமையும் ஒன்றுமில்லை; தேவனுடைய கற்பனைகளைக் கைக்கொள்ளுகிறதே காரிய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வன் தான் அழைக்கப்பட்ட நிலைமையிலே நிலைத்திருக்கக்கடவ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டிமையாய் நீ அழைக்கப்பட்டிருந்தால், கவலைப்படாதே; நீ சுயாதீனனாகக்கூடுமானால் அதை நலமென்று அநுசரித்துக்கொ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டிமையாய் நீ அழைக்கப்பட்டிருந்தால், கவலைப்படாதே; நீ சுயாதீனனாகக்கூடுமானால் அதை நலமென்று அநுசரித்துக்கொ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ுக்குள் அழைக்கப்பட்ட அடிமையானவன் கர்த்தருடைய சுயாதீனனாயிருக்கிறான்; அப்படியே அழைக்கப்பட்ட சுயாதீனன் கிறிஸ்துவினுடைய அடிமையாயிருக்கி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ுக்குள் அழைக்கப்பட்ட அடிமையானவன் கர்த்தருடைய சுயாதீனனாயிருக்கிறான்; அப்படியே அழைக்கப்பட்ட சுயாதீனன் கிறிஸ்துவினுடைய அடிமையாயிருக்கி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கிரயத்துக்குக் கொள்ளப்பட்டீர்கள்; மனுஷருக்கு அடிமைகளாகாதிருங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கோதரரே, அவனவன் தான் அழைக்கப்பட்ட நிலைமையிலே தேவனுக்கு முன்பாக நிலைத்திருக்கக்கடவ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 கன்னிகைகளைக்குறித்து, கர்த்தரால் எனக்குக் கட்டளை இல்லை. ஆகிலும் நான் உண்மையுள்ளவனாயிருக்கிறதற்குக் கர்த்தரால் இரக்கம்பெற்று என் அபிப்பிராயத்தைத் தெரியப்படுத்துகி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 கன்னிகைகளைக்குறித்து, கர்த்தரால் எனக்குக் கட்டளை இல்லை. ஆகிலும் நான் உண்மையுள்ளவனாயிருக்கிறதற்குக் கர்த்தரால் இரக்கம்பெற்று என் அபிப்பிராயத்தைத் தெரியப்படுத்துகிற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ென்னவெனில் இப்பொழுது உண்டாயிருக்கிற துன்பத்தினிமித்தம் விவாகமில்லாமலிருக்கிறது மனுஷனுக்கு நலமாயிருக்குமென்று எண்ணுகிற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ென்னவெனில் இப்பொழுது உண்டாயிருக்கிற துன்பத்தினிமித்தம் விவாகமில்லாமலிருக்கிறது மனுஷனுக்கு நலமாயிருக்குமென்று எண்ணுகிற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மனைவியோடே கட்டப்பட்டிருந்தால், அவிழ்க்கப்பட வகைதேடாதே; நீ மனைவி இல்லாதவனாயிருந்தால் மனைவியைத் தேடாதே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மனைவியோடே கட்டப்பட்டிருந்தால், அவிழ்க்கப்பட வகைதேடாதே; நீ மனைவி இல்லாதவனாயிருந்தால் மனைவியைத் தேடாதே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விவாகம்பண்ணினாலும் பாவமல்ல, கன்னிகை விவாகம்பண்ணினாலும் பாவமல்ல. ஆகிலும் அப்படிப்பட்டவர்கள் சரீரத்திலே உபத்திரவப்படுவார்கள்; அதற்கு நீங்கள் தப்பவேண்டுமென்றிருக்கிற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விவாகம்பண்ணினாலும் பாவமல்ல, கன்னிகை விவாகம்பண்ணினாலும் பாவமல்ல. ஆகிலும் அப்படிப்பட்டவர்கள் சரீரத்திலே உபத்திரவப்படுவார்கள்; அதற்கு நீங்கள் தப்பவேண்டுமென்றிருக்கிற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, சகோதரரே, நான் சொல்லுகிறதென்னவெனில், இனிவரும் காலம் குறுகினதானபடியால், மனைவிகளுள்ளவர்கள் மனைவிகளில்லாதவர்கள்போலவ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ழுகிறவர்கள் அழாதவர்கள்போலவும், சந்தோஷப்படுகிறவர்கள் சந்தோஷப்படாதவர்கள்போலவும், கொள்ளுகிறவர்கள் கொள்ளாதவர்கள்போலவ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ழுகிறவர்கள் அழாதவர்கள்போலவும், சந்தோஷப்படுகிறவர்கள் சந்தோஷப்படாதவர்கள்போலவும், கொள்ளுகிறவர்கள் கொள்ளாதவர்கள்போலவும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்வுலகத்தை அனுபவிக்கிறவர்கள் அதைத் தகாதவிதமாய் அனுபவியாதவர்கள்போலவும் இருக்கவேண்டும்; இவ்வுலத்தின் வேஷம் கடந்துபோகிறதே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்வுலகத்தை அனுபவிக்கிறவர்கள் அதைத் தகாதவிதமாய் அனுபவியாதவர்கள்போலவும் இருக்கவேண்டும்; இவ்வுலத்தின் வேஷம் கடந்துபோகிறதே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கவலையற்றவர்களாயிருக்க விரும்புகிறேன். விவாகமில்லாதவன் கர்த்தருக்கு எப்படிப் பிரியமாயிருக்கலாமென்று, கர்த்தருக்குரியவைகளுக்காகக் கவலைப்படுகி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கவலையற்றவர்களாயிருக்க விரும்புகிறேன். விவாகமில்லாதவன் கர்த்தருக்கு எப்படிப் பிரியமாயிருக்கலாமென்று, கர்த்தருக்குரியவைகளுக்காகக் கவலைப்படுகி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வாகம்பண்ணினவன் தன் மனைவிக்கு எப்படிப் பிரியமாயிருக்கலாமென்று, உலகத்திற்குரியவைகளுக்காகக் கவலைப்படுகி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போல, மனைவியானவளுக்கும் கன்னிகைக்கும் வித்தியாசமுண்டு. விவாகமில்லாதவள் சரீரத்திலும் ஆத்துமாவிலும் பரிசுத்தமாயிருக்கும்படி கர்த்தருக்குரியவைகளுக்காகக் கவலைப்படுகிறாள்; விவாகம்பண்ணினவள் தன் புருஷனுக்கு எப்படிப் பிரியமாயிருக்கலாமென்று, உலகத்திற்குரியவைளுக்காகக் கவலைப்படுகிறா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போல, மனைவியானவளுக்கும் கன்னிகைக்கும் வித்தியாசமுண்டு. விவாகமில்லாதவள் சரீரத்திலும் ஆத்துமாவிலும் பரிசுத்தமாயிருக்கும்படி கர்த்தருக்குரியவைகளுக்காகக் கவலைப்படுகிறாள்; விவாகம்பண்ணினவள் தன் புருஷனுக்கு எப்படிப் பிரியமாயிருக்கலாமென்று, உலகத்திற்குரியவைளுக்காகக் கவலைப்படுகிறா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போல, மனைவியானவளுக்கும் கன்னிகைக்கும் வித்தியாசமுண்டு. விவாகமில்லாதவள் சரீரத்திலும் ஆத்துமாவிலும் பரிசுத்தமாயிருக்கும்படி கர்த்தருக்குரியவைகளுக்காகக் கவலைப்படுகிறாள்; விவாகம்பண்ணினவள் தன் புருஷனுக்கு எப்படிப் பிரியமாயிருக்கலாமென்று, உலகத்திற்குரியவைளுக்காகக் கவலைப்படுகிறா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தை நான் உங்களைக் கண்ணியில் அகப்படுத்தவேண்டுமென்று சொல்லாமல், உங்களுக்குத் தகுதியாயிருக்குமென்றும், நீங்கள் கவலையில்லாமல் கர்த்தரைப் பற்றிக்கொண்டிருக்கவேண்டுமென்றும், உங்கள் சுயபிரயோஜனத்துக்காகவே சொல்லுகிறே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தை நான் உங்களைக் கண்ணியில் அகப்படுத்தவேண்டுமென்று சொல்லாமல், உங்களுக்குத் தகுதியாயிருக்குமென்றும், நீங்கள் கவலையில்லாமல் கர்த்தரைப் பற்றிக்கொண்டிருக்கவேண்டுமென்றும், உங்கள் சுயபிரயோஜனத்துக்காகவே சொல்ல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ിങ്ങൾ എഴുതി അയച്ച സംഗതികളെക്കുറിച്ചു എന്റെ അഭിപ്രായം എന്തെന്നാൽ: സ്ത്രീയെ തൊടാതിരി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ന്നു നല്ല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ങ്കിലും ദുർന്നടപ്പുനിമിത്തം ഓരോരുത്തന്നു സ്വന്തഭാര്യയും ഓരോരുത്തിക്കു സ്വന്തഭർത്താ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ഭർത്താവു ഭാര്യക്കും ഭാര്യ ഭർത്താവിന്നും കടംപെട്ടിരിക്കുന്നതു ചെയ്യ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ഭാര്യയുടെ ശരീരത്തിന്മേൽ അവൾക്കല്ല ഭർത്താവിന്നത്രേ അധികാരമുള്ളതു; അങ്ങനെ ഭർത്ത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രീരത്തിന്മേൽ അവന്നല്ല ഭാര്യക്കത്രേ അധികാര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്രാർത്ഥനെക്കു അവസരമുണ്ടാവാൻ ഒരു സമയത്തേക്കു പരസ്പരസമ്മതത്തോടെ അല്ലാതെ തമ്മ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റുപെട്ടിരിക്കരുതു; നിങ്ങളുടെ അജിതേന്ദ്രിയത്വം നിമിത്തം സാത്താൻ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ീക്ഷിക്കാതിരിക്കേണ്ടതിന്നു വീണ്ടും ചേർന്നി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ഇതു കല്പനയായിട്ടല്ല അനുവാദമായിട്ടത്രേ പറയ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സകല മനുഷ്യരും എന്നെപ്പോലെ ആയിരിക്കേണം എന്നു ഞാൻ ഇച്ഛിക്കുന്നു. എങ്കിലും ഒരുവന്നു ഇങ്ങ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വന്നു അങ്ങനെയും താന്താന്റെ കൃപാവരം ദൈവം നല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വിവാഹം കഴിയാത്തവരോടും വിധവമാരോടും: അവർ എന്നെപ്പോലെ പാർത്തുകൊണ്ടാൽ അവർക്കു കൊള്ളാം എ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ജിതേന്ദ്രിയത്വമില്ലെങ്കിലോ അവർ വിവാഹം ചെയ്യട്ടെ; അഴലുന്നതിനെക്കാൾ വിവാഹം ചെയ്യുന്നതു നല്ല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വിവാഹം കഴിഞ്ഞവരോടോ ഞാനല്ല കർത്താവു തന്നേ കല്പിക്ക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ഭാര്യ ഭർത്താവിനെ വേറുപിരിയരുതു; പിരിഞ്ഞു എന്നു വരികിലോ വിവാഹംകൂടാതെ പാർക്കേണം; അല്ലെന്നു വരി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ർത്താവോടു നിരന്നുകൊള്ളേണം; ഭർത്താവു ഭാര്യയെ ഉപേക്ഷിക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ാൽ ശേഷമുള്ളവരോടു കർത്താവല്ല ഞാൻ തന്നേ പറയുന്നതു: ഒരു സഹോദരന്നു അവിശ്വാസിയായ ഭാര്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ിക്കയും അവൾ അവനോടുകൂടെ പാർപ്പാൻ സമ്മതിക്കയും ചെയ്താൽ അവളെ ഉപേക്ഷ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ിശ്വസിയായ ഭർത്താവുള്ള ഒരു സ്ത്രീയും, അവൻ അവളോടുകൂടെ പാർപ്പാൻ സമ്മതിക്കുന്നു എങ്കി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ർത്താവിനെ ഉപേക്ഷ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ിശ്വാസിയായ ഭർത്താവു ഭാര്യ മുഖാന്തരം വിശുദ്ധീകരിക്കപ്പെട്ടും അവിശ്വാസിയായ ഭാര്യ സഹോദര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ഖാന്തരം വിശുദ്ധീകരിക്കപ്പെട്ടുമിരിക്കുന്നു; അല്ലെങ്കിൽ നിങ്ങളുടെ മക്കൾ അശുദ്ധർ എന്നു വ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പ്പോഴോ അവർ വിശുദ്ധർ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എന്നാൽ ഒരുത്തൻ തന്റെ കന്യകെക്കു പ്രായം കടന്നാൽ താൻ ചെയ്യുന്നതു അയോഗ്യം എന്നു നിരൂപിക്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ിൽ അങ്ങനെ വേണ്ടിവന്നാൽ ഇഷ്ടംപോലെ ചെയ്യട്ടെ; അവൻ ദോഷം ചെയ്യുന്നില്ല; അവർ വിവാഹം ചെയ്യ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ിശ്വാസി വേറുപിരിയുന്നു എങ്കിൽ പിരിയട്ടെ; ഈ വകയിൽ സഹോദരനോ സഹോദരിയോ ബദ്ധരായിരിക്കുന്ന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സമാധാനത്തിൽ ജീവിപ്പാൻ ദൈവം നമ്മെ വിള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എങ്കിലും നിർബ്ബന്ധമില്ലാതെ തന്റെ ഇഷ്ടം നടത്തുവാൻ അധികാരമുള്ളവനും ഹൃദയത്തിൽ സ്ഥിരതയുള്ളവനു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വൻ തന്റെ കന്യകയെ സൂക്ഷിച്ചുകൊൾവാൻ സ്വന്ത ഹൃദയത്തിൽ നിർണ്ണയിച്ചു എങ്കിൽ അവൻ ചെയ്യുന്നതു ന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സ്ത്രീയേ, നീ ഭർത്താവിന്നു രക്ഷവരുത്തും എന്നു നിനക്കു എങ്ങനെ അറിയാം? പുരുഷാ, നീ ഭാര്യക്കു രക്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ും എന്നു നിനക്കു എങ്ങനെ അറിയാ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അങ്ങനെ ഒരുത്തൻ തന്റെ കന്യകയെ വിവാഹം കഴിപ്പിക്കുന്നതു നന്നു; വിവാഹം കഴിപ്പിക്കാതിരിക്കുന്നതു ഏ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ഭർത്താവു ജീവിച്ചിരിക്കുന്ന കാലത്തോളം സ്ത്രീ ബന്ധിക്കപ്പെട്ടിരിക്കുന്നു; ഭർത്താവു മരിച്ചുപോ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ിക്കു മനസ്സുള്ളവനുമായി വിവാഹം കഴിവാൻ സ്വാതന്ത്ര്യം ഉണ്ടു; കർത്താവിൽ വിശ്വസിക്കുന്നവനുമായി മാത്രമ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ാവ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ന്നാൽ ഓരോരുത്തന്നു കർത്താവു വിഭാഗിച്ചുകൊടുത്തതുപോലെയും ഓരോരുത്തനെ ദൈവം വിളിച്ചതുപോല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വൻ നടക്കട്ടെ; ഇങ്ങനെ ആകുന്നു ഞാൻ സകല സഭകളിലും ആജ്ഞാപ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എന്നാൽ അവൾ അങ്ങനെതന്നേ പാർത്തുകൊണ്ടാൽ ഭാഗ്യമേറിയവൾ എന്നു എന്റെ അഭിപ്രായം; ദൈവാത്മാവു എന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ു എന്നു തോന്ന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ഒരുത്തൻ പരിച്ഛേദനയോടെ വിളിക്കപ്പെട്ടുവോ? അഗ്രചർമ്മം വരുത്തരുതു; ഒരുത്തൻ അഗ്രചർമ്മത്തേ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ക്കപ്പെട്ടുവോ? പരിച്ഛേദന ഏൽ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രിച്ഛേദന ഒന്നുമില്ല, അഗ്രചർമ്മവും ഒന്നുമില്ല, ദൈവകല്പന പ്രമാണിക്കുന്നതത്രേ കാര്യ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ഓരോരുത്തൻ വിളിക്കപ്പെട്ട സ്ഥിതിയിൽ തന്നേ വസിച്ചുകൊള്ള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ീ ദാസനായി വിളിക്കപ്പെട്ടുവോ? വ്യസനിക്കരുതു. സ്വതന്ത്രൻ ആകുവാൻ കഴിയുമെങ്കിലും അതിൽ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ന്ന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ദാസനായി കർത്താവിൽ വിളിക്കപ്പെട്ടവൻ കർത്താവിന്റെ സ്വതന്ത്രൻ ആകുന്നു. അങ്ങനെ തന്നേ സ്വതന്ത്ര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ക്കപ്പെട്ടവൻ ക്രിസ്തുവിന്റെ ദാസന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ിങ്ങളെ വിലെക്കുവാങ്ങിയിരിക്കുന്നു; മനുഷ്യർക്കു ദാസന്മാരാ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സഹോദരന്മാരേ, ഓരോരുത്തൻ വിളിക്കപ്പെട്ട സ്ഥിതിയിൽ തന്നേ ദൈവസന്നിധിയിൽ വസ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കന്യകമാരെക്കുറിച്ചു എനിക്കു കർത്താവിന്റെ കല്പനയില്ല; എങ്കിലും വിശ്വസ്തൻ ആകുവാന്തക്ക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ന്റെ കരുണ ലഭിച്ചവനായി ഞാൻ അഭിപ്രായം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ഇപ്പോഴത്തെ കഷ്ടത നിമിത്തം ഞാൻ പറഞ്ഞതുപോലെ മനുഷ്യൻ അങ്ങനെ തന്നേ ഇരിക്കുന്നതു അവന്നു ന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തോന്ന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നീ ഭാര്യയോടു ബന്ധിക്കപ്പെട്ടിരിക്കുന്നുവോ? വേറുപാടു അന്വേഷിക്കരുതു. നീ ഭാര്യ ഇല്ലാത്തവന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ര്യയെ അന്വേഷ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ീ വിവാഹം ചെയ്താലും ദോഷമില്ല; കന്യകയും വിവാഹം ചെയ്താൽ ദോഷമില്ല; എങ്കിലും ഇങ്ങനെയുള്ള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ഡത്തിൽ കഷ്ടത ഉണ്ടാകും; അതു നിങ്ങൾക്കു വരരുതു എന്നു എന്റെ ആഗ്രഹ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എന്നാൽ സഹോദരന്മാരേ, ഇതൊന്നു ഞാൻ പറയുന്നു: കാലം ചുരുങ്ങിയ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ഇനി ഭാര്യമാരുള്ളവർ ഇല്ലാത്തവരെപ്പോലെയും കരയുന്നവർ കരയാത്തവരെപ്പോലെയും സന്തോഷിക്കുന്ന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ോഷിക്കാത്തവരെപ്പോലെയും വിലെക്കു വാങ്ങുന്നവർ കൈവശമാക്കാത്തവരെപ്പോല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ലോകത്തെ അനുഭവിക്കുന്നവർ അതിനെ അനുഭവിക്കാത്തവരെപ്പോലെയും ആയിരിക്കേണം. ഈ ലോകത്തിന്റെ രൂ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ഴിഞ്ഞുപോ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നിങ്ങൾ ചിന്താകുലമില്ലാത്തവരായിരിക്കേണം എന്നു ഞാൻ ഇച്ഛിക്കുന്നു. വിവാഹം ചെയ്യാത്തവൻ കർത്താവ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ങനെ പ്രസാദിപ്പിക്കും എന്നുവെച്ചു കർത്താവിന്നുള്ളതു ചിന്ത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വിവാഹം ചെയ്തവൻ ഭാര്യയെ എങ്ങനെ പ്രസാദിപ്പിക്കും എന്നുവെച്ചു ലോകത്തിന്നുള്ളതു ചിന്ത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തുപോലെ ഭാര്യയായവൾക്കും കന്യകെക്കും തമ്മിൽ വ്യത്യാസം ഉണ്ടു. വിവാഹം കഴിയാത്തവൾ ശരീര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ത്മാവിലും വിശുദ്ധയാകേണ്ടതിന്നു കർത്താവിന്നുള്ളതു ചിന്തിക്കുന്നു; വിവാഹം കഴിഞ്ഞവൾ ഭർത്താവിനെ എ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ാദിപ്പിക്കും എന്നുവെച്ചു ലോകത്തിന്നുള്ളതു ചിന്ത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ഞാൻ ഇതു നിങ്ങൾക്കു കുടുക്കിടുവാനല്ല, യോഗ്യത വിചാരിച്ചും നിങ്ങൾ ചാപല്യം കൂടാതെ കർത്താവിങ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ിരമായ്‍ വസിക്കേണ്ടതിന്നും നിങ്ങളുടെ ഉപകാരത്തിന്നായിട്ടത്രേ പറയ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2026-10-21T06:22:44Z</dcterms:created>
  <dcterms:modified xsi:type="dcterms:W3CDTF">2026-10-21T06:22:44Z</dcterms:modified>
  <dc:title>1 കൊരിന്ത്യർ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