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டியன் அற்றுப்போவான், சக்கந்தக்காரன் இல்லாமற்போ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ிப்போகிற மனதை உடையவர்கள் புத்திமான்களாகி, முறுமுறுக்கிறவர்கள் உபதேசம் கற்றுக்கொள்ள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ியேலுக்கு இடுக்கம் உண்டாக்குவேன்; அப்பொழுது துக்கமும் சலிப்பும் உண்டாகும்; அது எனக்கு அரியேலாகத்தான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சூழப் பாளயமிறங்கி உன்னைத் தெற்றுகளால் முற்றிக்கைபோட்டு, உனக்கு விரோதமாக கொத்தளங்களை எடுப்ப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சூழப் பாளயமிறங்கி உன்னைத் தெற்றுகளால் முற்றிக்கைபோட்டு, உனக்கு விரோதமாக கொத்தளங்களை எடுப்ப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ಿರುವದರಿಂದ ಕರ್ತನು ಹೇಳುವದೇನಂದರೆ --ಈ ಜನರು ಬಾಯಿಂದ ನನ್ನನ್ನು ಸವಿಾಪಿಸಿ; ಅವರ ತುಟಿಗಳಿಂದ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ನ್ಮಾನಿಸುತ್ತಾರೆ; ಆದರೆ ತಮ್ಮ ಹೃದಯವನ್ನು ನನಗೆ ದೂರ ಮಾಡಿಕೊಂಡು ಬಾಯಿ ಪಾಠವಾಗಿ ಕಲಿತಿರುವ ಮನುಷ್ಯರ ಆಜ್ಞೆಗೆ ಸರ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ವನ್ನು ಮಾತ್ರ ನನ್ನಲ್ಲ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ಿರುವದ ರಿಂದ ಇಗೋ, ನಾನು ಈ ಜನರ ಮಧ್ಯದಲ್ಲಿ ಅಧಿಕ ಆಶ್ಚರ್ಯವೂ ಅದ್ಭುತವೂ ಆದ ಕಾರ್ಯವನ್ನು ಮಾಡು ವೆನು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ಿಗಳ ಜ್ಞಾನವು ಅಳಿಯುವದು (ನಾಶ), ಅವರ ವಿವೇಕಿಗಳ ತಿಳುವಳಿಕೆಯು ಅಡಗಿ ಕೊಳ್ಳ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ಮ್ಮ ಆಲೋಚನೆಯನ್ನು ಕರ್ತನಿಗೆ ಮರೆಮಾಜುವದಕ್ಕೆ ಅಗಾಧದಲ್ಲಿ ಮಾಡಿ--ನಮ್ಮನ್ನು ಯಾರು ನೋಡಿಯಾರು? ನಮ್ಮನ್ನು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ಾರು ಅಂದುಕೊಂಡು ಕತ್ತಲೆಯಲ್ಲೇ ತಮ್ಮ ಕೆಲಸವನ್ನು ನಡಿಸು ವವರ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ಖಂಡಿತವಾಗಿಯೂ ನೀವು ತಲೆಕೆಳಗೆ ಮಾಡುವ ಸಂಗತಿಗಳು ಕುಂಬಾರನ ಜೇಡಿ ಮಣ್ಣಿನಂತೆ ಎಣಿಸಲ್ಪಡುವದು; ಮಾಡಿದವನಿಗೆ ಮಾ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ದ್ದು--ಆತನು ನನ್ನನ್ನು ಮಾಡಲಿಲ್ಲ ಎಂದು ಹೇಳು ವದೋ? ಇಲ್ಲವೆ ತನ್ನನ್ನು ನಿರ್ಮಿಸಿದವನಿಗೆ ನಿರ್ಮ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ದ್ದು--ಆತನಿಗೆ ವಿವೇಕವಿಲ್ಲವೆಂದು ಹೇಳುವ 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ಾಗ್ಯೂ ಇನ್ನು ಸ್ವಲ್ಪ ಕಾಲದಲ್ಲಿ ಲೆಬ ನೋನ್‌ ಫಲವುಳ್ಳ ಹೊಲವಾಗಿದ್ದು ಆ ಫಲವುಳ್ಳ ಹೊಲವು ಅಡವ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ಲ್ಪಡ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ದಿನದಲ್ಲಿ ಕಿವುಡರು ಪುಸ್ತಕದ ಮಾತುಗಳನ್ನು ಕೇಳುವರು ಕುರುಡರ ಕಣ್ಣುಗಳು ಕತ್ತಲೆಯೊಳಗಿಂದಲೂ ಅಂಧಕಾರದೊಳಗ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ೀನರ ಸಂತೋಷವು ಕರ್ತನಲ್ಲಿ ಹೆಚ್ಚಾಗುವದು, ಮನುಷ್ಯರಲ್ಲಿ ಬಡವರು ಇಸ್ರಾಯೇಲಿನ ಪರಿಶುದ್ಧನಲ್ಲಿ ಹರ್ಷಿಸ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ಭಯಂಕರನು ಇಲ್ಲವಾಗುತ್ತಾನೆ, ಹಾಸ್ಯಗಾ ರನು ದಹಿಸಲ್ಪಡುವನು, ಕೇಡಿಗೆ ಕಾಯುವವರೆಲ್ಲರು ಕಡಿದು ಹಾಕ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ಂದು ಮಾತಿನ ನಿಮಿತ್ತ ಮನುಷ್ಯರಿಗೆ ತಪ್ಪು ಹೊರಿಸುವವರೂ ಬಾಗಲಲ್ಲಿ ವಾದಿಸುವವನಿಗೆ ಉರ್ಲು ಒಡ್ಡುವವರೂ ಏನೂ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ಕ್ಕೆ ನೀತಿವಂತನನ್ನು ತಿರುಗಿಸುವವರೂ ನಿರ್ನಾಮ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ಅಬ್ರಹಾಮನನ್ನು ವಿಮೋಚಿಸಿದ ಕರ್ತನು ಯಾಕೋಬನ ಮನೆತನದ ವಿಷಯವಾಗಿ ಹೇಳುವದೇನಂದರೆ--ಈಗ ಯಾಕೋಬ್ಯರು ನಾಚ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ುವದಿಲ್ಲ ಇಲ್ಲವೆ ಅವನ ಮುಖವು ಕಳೆಗುಂದ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ನನ್ನ ಕೈಕೆಲಸವಾದ ಅವನ ಮಕ್ಕಳನ್ನು ತನ್ನ ಮಧ್ಯದಲ್ಲಿ ನೋಡುವಾಗ ನನ್ನ ನಾಮವನ್ನು ಪರಿಶುದ್ಧವೆಂದೆಣಿಸಿ ಯಾಕೋ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 ಶುದ್ಧನನ್ನು ಪ್ರತಿಷ್ಠಿಸುವರು; ಇಸ್ರಾಯೇಲಿನ ದೇವ ರಿಗೆ ಭಯ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ತಪ್ಪಿದ ಆತ್ಮವುಳ್ಳವರು ವಿವೇಕಿಗಳಾಗುವರು. ಗುಣುಗುಟ್ಟುವವರು ಬೋಧನೆ ಕಲ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ಯ್ಯೋ, ಅರೀಯೇಲೇ, ಅರೀಯೇಲೇ, (ಅಗ್ನಿವೇದಿ) ದಾವೀದನು ವಾಸಿಸಿದ ಪಟ್ಟ ಣವೇ ವರುಷಕ್ಕೆ ವರುಷವನ್ನು ಕೂಡಿಸ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ಗಳನ್ನು ವಧಿಸಿ ಅರ್ಪ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ಾಗ್ಯೂ ನಾನು ಅರೀಯೇಲಿಗೆ ಇಕ್ಕಟ್ಟನ್ನು ಉಂಟುಮಾಡುವೆನು. ಅಲ್ಲಿ ಕಷ್ಟವೂ ದುಃಖವ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ು ನನಗೆ ಅರೀಯೇಲಾಗಿಯೇ ಪರಿಣಮಿಸುವದು. ಸುತ್ತಲೂ ದಂಡಿಳಿಸಿ ನಿನಗೆ ವಿರುದ್ಧವಾಗಿ ಕೋಟೆಗಳನ್ನು ಎಬ್ಬಿಸಿ ದಿಬ್ಬ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ೇಲೆ ಮುತ್ತಿಗೆ 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ೀನು ತಗ್ಗಿಸಲ್ಪಟ್ಟು ಭೂಮಿಯೊಳಗಿಂದ ಮಾತಾಡುವಿ. ನಿನ್ನ ನುಡಿಯು ದೂಳಿನೊಳಗಿಂದ ಸಣ್ಣ ಸ್ವರವಾಗಿ ಹೊರಡುವ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್ವರವು ಭೂತದ ಹಾಗೆ ನೆಲದೊಳಗಿಂದ ಬರು ವದು; ನಿನ್ನ ನುಡಿಯು ದೂಳಿನೊಳಗಿಂದ ಪಿಸುಗುಟ್ಟು 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ೂ ಅಲ್ಲದೆ ನಿನ್ನ ಅನ್ಯರ ಗುಂಪು ಸೂಕ್ಷ್ಮ ವಾದ ದೂಳಿನಂತಾಗುವದು, ಭಯಂಕರವಾದ ಸಮೂಹವು ಹಾರಿಹೋಗುವ ಹೊಟ್ಟಿ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 ವದು; ಹೌದು, ಅದು ಕ್ಷಣ ಮಾತ್ರದಲ್ಲಿ ಫಕ್ಕನೆ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ನ್ಯಗಳ ಕರ್ತನ ಕಡೆಯಿಂದಲೇ ನೀನು ಗುಡುಗಿನಿಂದಲೂ ಮಹಾಶಬ್ದದಿಂದಲೂ ಬಿರುಗಾಳಿ, ಸುಳಿಗಾಳಿಯಿಂದಲೂ ದಹ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ಜ್ವಾಲೆಯಿಂದ ಲೂ ವಿಚಾರಿಸ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ರೀಯೇಲಿನ ಮೇಲೆ ಹೋರಾಡಿ ಅದಕ್ಕೂ ಅದರ ಕೋಟೆಗೂ ವಿರುದ್ಧ ವಾಗಿ ಯುದ್ಧ ಮಾಡಿ ಬಾಧಿಸುವ ಸಕಲ ಜನಾಂಗಗಳ ಗುಂಪು ರಾತ್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್ಶನದ ಕನಸಿನಂತೆ ಮಾಯ 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ಸಿದ ಮನುಷ್ಯನು ಕನಸುಕಂಡು ಇಗೋ, ಉಣ್ಣುತ್ತಾನೆ ಆದರೆ ಅವನು ಎಚ್ಚತ್ತಾಗ ಪ್ರಾಣ ತುಂಬದ ಹಾಗೆಯೂ ಇಲ್ಲವೆ ಬಾಯಾರಿದ 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ಪ್ನದಲ್ಲಿ ಇಗೋ, ಕುಡಿಯುತ್ತಾನೆ ಆದರೆ ಅವನು ಎಚ್ಚರವಾದಾಗ ಇಗೋ, ಬಲಹೀನನಾಗಿದ್ದು ಪ್ರಾಣ ಆಶಿಸುವ ಹಾಗೆಯೂ ಚೀಯ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್ವ ತಕ್ಕೆ ವಿರೋಧವಾಗಿ ಯುದ್ಧಮಾಡುವ ಹಾಗೆಯೇ ಎಲ್ಲಾ ಜನಾಂಗಗಳ ಸಮೂಹ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ಾಮಸಮಾಡಿ ಆಶ್ಚರ್ಯಪಡಿರಿ, ನೀವು ಕೂಗಿರಿ, ಕೂಗಾಡಿರಿ ಇವರು ಅಮಲೇರಿದ್ದಾರೆ; ಆದರೆ ದ್ರಾಕ್ಷಾ ರಸದಿಂದಲ್ಲ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ಾಡುತ್ತಾರೆ, ಆದರೆ ಮದ್ಯ ದಿಂ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ನಿಮ್ಮ ಮೇಲೆ ಗಾಢ ನಿದ್ರೆಯ ಆತ್ಮವನ್ನು ಹೊಯಿದು ನಿಮ್ಮ ಕಣ್ಣುಗಳನ್ನು ಮುಚ್ಚಿದ್ದಾನೆ; ಪ್ರವಾದ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ಮುಖ್ಯಸ್ಥರಾದ ದರ್ಶಿಗಳನ್ನೂ ಮುಚ್ಚ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ರ್ಶನವೆಲ್ಲಾ ನಿಮಗೆ ಮುದ್ರೆ ಹಾಕಿ ದ ವಾಕ್ಯಗಳ ಪುಸ್ತಕದ ಹಾಗಾಯಿತು; ಅದನ್ನು ಅಕ್ಷರ ಬಲ್ಲವನಿಗೆ ಕೊಟ್ಟು 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ದು ಎಂದು ಬೇಡಿದರೆ ಅವನು--ಮುದ್ರೆ ಹಾಕಿದೆಯಲ್ಲಾ, ಆಗುವದಿಲ್ಲ ಅನ್ನು 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ಕ್ಷರವಿಲ್ಲದವನಿಗೆ ಆ ಪುಸ್ತಕವನ್ನು ಒಪ್ಪಿಸಿದರೆ ಅವನು--ನನಗೆ ವಿದ್ಯೆಯಿಲ್ಲ ಅ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2026-10-21T04:46:25Z</dcterms:created>
  <dcterms:modified xsi:type="dcterms:W3CDTF">2026-10-21T04:46:25Z</dcterms:modified>
  <dc:title>ಯೆಶಾಯನು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