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Pharisees also with the Sadducees came, and tempting desired him that he would show them a sign from heav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Pharisees also with the Sadducees came, and tempting desired him that he would show them a sign from heav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answered and said unto them, When it is evening, all of you say, It will be fair weather: for the sky is r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answered and said unto them, When it is evening, all of you say, It will be fair weather: for the sky is r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e morning, It will be foul weather to day: for the sky is red and lowering. O all of you hypocrites, all of you can discern the face of the sky; but can all of you not discern the signs of the tim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e morning, It will be foul weather to day: for the sky is red and lowering. O all of you hypocrites, all of you can discern the face of the sky; but can all of you not discern the signs of the tim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e morning, It will be foul weather to day: for the sky is red and lowering. O all of you hypocrites, all of you can discern the face of the sky; but can all of you not discern the signs of the tim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 wicked and adulterous generation seeks after a sign; and there shall no sign be given unto it, but the sign of the prophet Jonas. And he left them, and depart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 wicked and adulterous generation seeks after a sign; and there shall no sign be given unto it, but the sign of the prophet Jonas. And he left them, and depart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is disciples were come to the other side, they had forgotten to take br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Jesus said unto them, Take heed and beware of the leaven of the Pharisees and of the Sadduce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Jesus said unto them, Take heed and beware of the leaven of the Pharisees and of the Sadduce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reasoned among themselves, saying, It is because we have taken no bre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reasoned among themselves, saying, It is because we have taken no bre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ch when Jesus perceived, he said unto them, O all of you of little faith, why reason all of you among yourselves, because all of you have brought no br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ch when Jesus perceived, he said unto them, O all of you of little faith, why reason all of you among yourselves, because all of you have brought no br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Do all of you not yet understand, neither remember the five loaves of the five thousand, and how many baskets all of you took up?]]></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Do all of you not yet understand, neither remember the five loaves of the five thousand, and how many baskets all of you took up?]]></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either the seven loaves of the four thousand, and how many baskets all of you took up?]]></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either the seven loaves of the four thousand, and how many baskets all of you took up?]]></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ow is it that all of you do not understand that I spoke it not to you concerning bread, that all of you should beware of the leaven of the Pharisees and of the Sadduce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ow is it that all of you do not understand that I spoke it not to you concerning bread, that all of you should beware of the leaven of the Pharisees and of the Sadduce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understood they how that he bade them not beware of the leaven of bread, but of the doctrine of the Pharisees and of the Sadduce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understood they how that he bade them not beware of the leaven of bread, but of the doctrine of the Pharisees and of the Sadduce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Jesus came into the coasts of Caesarea Philippi, he asked his disciples, saying, Whom do men say that I the Son of man 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Jesus came into the coasts of Caesarea Philippi, he asked his disciples, saying, Whom do men say that I the Son of man 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aid, Some say that you are John the Baptist: some, Elijah; and others, Jeremias, or one of the prophe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aid, Some say that you are John the Baptist: some, Elijah; and others, Jeremias, or one of the proph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 says unto them, But whom say all of you that I a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imon Peter answered and said, You are the Christ, the Son of the living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answered and said unto him, Blessed are you, Simon Barjona: for flesh and blood has not revealed it unto you, but my Father which is in heav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answered and said unto him, Blessed are you, Simon Barjona: for flesh and blood has not revealed it unto you, but my Father which is in heav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say also unto you, That you are Peter, and upon this rock I will build my church; and the gates of hell shall not prevail against 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say also unto you, That you are Peter, and upon this rock I will build my church; and the gates of hell shall not prevail against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unto you the keys of the kingdom of heaven: and whatsoever you shall bind on earth shall be bound in heaven: and whatsoever you shall loose on earth shall be loosed in heav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unto you the keys of the kingdom of heaven: and whatsoever you shall bind on earth shall be bound in heaven: and whatsoever you shall loose on earth shall be loosed in heav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unto you the keys of the kingdom of heaven: and whatsoever you shall bind on earth shall be bound in heaven: and whatsoever you shall loose on earth shall be loosed in heav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charged he his disciples that they should tell no man that he was Jesus the Chri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charged he his disciples that they should tell no man that he was Jesus the Chri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rom that time forth began Jesus to show unto his disciples, how that he must go unto Jerusalem, and suffer many things of the elders and chief priests and scribes, and be killed, and be raised again the third da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rom that time forth began Jesus to show unto his disciples, how that he must go unto Jerusalem, and suffer many things of the elders and chief priests and scribes, and be killed, and be raised again the third d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rom that time forth began Jesus to show unto his disciples, how that he must go unto Jerusalem, and suffer many things of the elders and chief priests and scribes, and be killed, and be raised again the third d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eter took him, and began to rebuke him, saying, Be it far from you, Lord: this shall not be unto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eter took him, and began to rebuke him, saying, Be it far from you, Lord: this shall not be unto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turned, and said unto Peter, Get you behind me, Satan: you are an offence unto me: for you savour not the things that be of God, but those that be of m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turned, and said unto Peter, Get you behind me, Satan: you are an offence unto me: for you savour not the things that be of God, but those that be of m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Jesus unto his disciples, If any man will come after me, let him deny himself, and take up his cross, and follow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Jesus unto his disciples, If any man will come after me, let him deny himself, and take up his cross, and follow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whosoever will save his life shall lose it: and whosoever will lose his life for my sake shall find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whosoever will save his life shall lose it: and whosoever will lose his life for my sake shall find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what is a man profited, if he shall gain the whole world, and lose his own soul? or what shall a man give in exchange for his sou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what is a man profited, if he shall gain the whole world, and lose his own soul? or what shall a man give in exchange for his sou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e Son of man shall come in the glory of his Father with his angels; and then he shall reward every man according to his work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e Son of man shall come in the glory of his Father with his angels; and then he shall reward every man according to his work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Verily I say unto you, There be some standing here, which shall not taste of death, till they see the Son of man coming in his kingdo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Verily I say unto you, There be some standing here, which shall not taste of death, till they see the Son of man coming in his kingdo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சேயரும் சதுசேயரும் அவரைச் சோதிக்கும்படி அவரிடத்தில் வந்து: வானத்திலிருந்து ஓர் அடையாள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 காண்பிக்கவேண்டு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க்கு அவர் பிரதியுத்தரமாக: அஸ்தமனமாகிறபோது, செவ்வானமிட்டிருக்கிறது, அதினால் வெளிவா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தயமாகிறபோது செவ்வானமும் மந்தாரமுமாயிருக்கிறது, அதினால் இன்றைக்குக் காற்றும் மழையும்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கிறீர்கள். மாயக்காரரே, வானத்தின் தோற்றத்தை நிதானிக்க உங்களுக்குத் தெரியுமே, கால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ங்களை நிதானிக்க உங்களால்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ப் பொல்லாத விபசார சந்ததியார் அடையாளம் தேடுகிறார்கள்; யோனா தீர்க்கதரிசியின் அடையாளமேயன்றி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 இவர்களுக்குக் கொடுக்கப்படுவதில்லை என்று சொல்லி, அவர்களைவிட்டுப் புறப்பட்டு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டைய சீஷர்கள் அக்கரை சேர்ந்தபோது அப்பங்களைக் கொண்டுவர மற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யேசு அவர்களை நோக்கி: பரிசேயர் சதுசேயர் என்பவர்களின் புளித்தமாவைக்குறித்து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ம் அப்பங்களைக் கொண்டுவராதபடியால் இப்படிச் சொல்லுகிறார் என்று அவர்கள்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யேசு அதை அறிந்து: அற்பவிசுவாசிகளே, அப்பங்களைக் கொண்டுவராதைக்குறித்து நீங்கள்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ன்னும் நீங்கள் உணரவில்லையா? ஐந்து அப்பங்களை ஐயாயிரம் பேருக்குப் பகிர்ந்ததையும், மீதியானதை எ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 நிறைய எடுத்தீர்கள் எ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ழு அப்பங்களை நாலாயிரம் பேருக்குப் பகிர்ந்ததையும், மீதியானதை எத்தனை கூடை நிறைய எ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யும் நீங்கள் நினைவுகூராமலி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சேயர் சதுசேயர் என்பவர்களின் புளித்தமாவைக்குறித்து எச்சரிக்கையாயிருக்கவேண்டும்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 அப்பத்தைக்குறித்துச் சொல்லவில்லை என்று நீங்கள் உணராதிருக்கிறது எப்ப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 அப்பத்தின் புளித்தமாவைக்குறித்து எச்சரிக்கையாயிருக்கவேண்டும் என்று சொ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ர் சதுசேயர் என்பவர்களின் உபதேசத்தைக்குறித்தே அப்படிச்சொன்னார் என்று 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இயேசு பிலிப்புச் செசரியாவின் திசைகளில் வந்தபோது, தம்முடைய சீஷரை நோக்கி: மனுஷ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ஜனங்கள் யார் என்று சொல்லுகிறா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அவர்கள்: சிலர் உம்மை யோவான் ஸ்நானன் என்றும், சிலர் எலியா என்றும், வேறு சிலர்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து தீர்க்கதரிசிகளில் ஒருவர் என்றும் சொல்லு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 நீங்கள் என்னை யாரென்று சொல்லுகிறீ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ன் பேதுரு பிரதியுத்தரமாக: நீர் ஜீவனுள்ள தேவனுடைய குமாரனாகிய கிறிஸ்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வனை நோக்கி: யோனாவின் குமாரனகிய சீமோனே, நீ பாக்கியவான்; மாம்சமும் இரத்தமும் இ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வில்லை, பரலோகத்திலிருக்கிற என் பிதா இதை உனக்கு வெளி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லும் நான் உனக்குச் சொல்லுகிறேன், நீ பேதுருவாயிருக்கிறாய், இந்தக்கல்லின் மே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க்கட்டுவேன்; பாதாளத்தின் வாசல்கள் அதை மேற்கொள்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லோகத்தின் திறவுகோல்களை நான் உனக்குத் தருவேன்; பூலோகத்தில் நீ கட்டுகிறது எதுவோ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கத்திலும் கட்டப்பட்டிருக்கும், பூலோகத்திலே நீ கட்டவிழ்ப்பது எதுவோ அது பரலோக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ழ்க்கப்பட்டி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தாம் கிறிஸ்துவாகிய இயேசு என்று ஒருவருக்கும் சொல்லாதபடிக்கு தம்முடைய சீஷ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முதல் இயேசு, தாம் எருசலேமுக்குப்போய், மூப்பராலும் பிரதான ஆசாரியராலும் பல பாடுகள்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ண்டு, மூன்றாம் நாளில் எழுந்திருக்கவேண்டும் என்பதைத் தம்முடைய சீஷ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பேதுரு அவரைத் தனியே அழைத்துக்கொண்டுபோய்: ஆண்டவரே, இது உமக்கு நேரிடக்கூடா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ச் சம்பவிப்பதில்லை என்று அவரைக் கடிந்துகொள்ளத் 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திரும்பிப் பேதுருவைப்பார்த்து: எனக்குப் பின்னாகப்போ, சாத்தானே, நீ எனக்கு இடறலாயி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ற்றவைகளைச் சிந்தியாமல் மனுஷருக்கு ஏற்றவைகளைச் சிந்தி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இயேசு தம்முடைய சீஷர்களை நோக்கி: ஒருவன் என்னைப் பின்பற்றி வர விரும்பி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த்தான் வெறுத்து, தன் சிலுவையை எடுத்துக்கொண்டு என்னைப் பின்பற்ற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ன் ஜீவனை ரட்சிக்க விரும்புகிறவன் அதை இழந்துபோவான்; என்னிமித்தமாகத் தன் ஜீவனை இழந்து போ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ண்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னுஷன் உலகம் முழுவதையும் ஆதாயப்படுத்திக்கொண்டாலும், தன் ஜீவனை நஷ்டப்படுத்தினால் அவனுக்கு லா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மனுஷன் தன் ஜீவனுக்கு ஈடாக என்னத்தை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னுஷகுமாரன் தம்முடைய பிதாவின் மகிமைபொருந்தினவராய்த் தம்முடைய தூதரோடுங்கூட வருவார்;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வன் கிரியைக்குத்தக்கதாக அவனவனுக்குப் பலனளி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ங்கே நிற்கிறவர்களில் சிலர் மனுஷகுமாரன் தம்முடைய ராஜ்யத்தில் வருவதைக் காணுமுன், மர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சிபார்ப்பதில்லை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6]]></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2026-10-21T01:57:58Z</dcterms:created>
  <dcterms:modified xsi:type="dcterms:W3CDTF">2026-10-21T01:57:58Z</dcterms:modified>
  <dc:title>மத்தேயு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