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18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கரே இல்லாத சர்வேசா
திகழும் ஒளி பிரகாசா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ாடிட இயேசு நாதா
பதினாயிரம் நாவுகள் போதா            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ுங்கன் ஏசு மெய் பரிசுத்தரே
எங்கள் தேவனைத் தரிசிக்கவே
துதிகளுடன் கவிகளுடன்
தூய தூயனை நெருங்கிடுவோம் --- நிகரே
2. கல்லும் மண்ணும் எம் கடவுளல்ல
கையின் சித்திரம் தெய்வமல்ல
ஆவியோடும் உண்மையோடும்
ஆதி தேவனை வணங்கிடுவோம் --- நிகரே
3. பொன் பொருள்களும் அழிந்திடுமே
மண்ணும் மாயையும் மறைந்திடுமே
இதினும் விலை பெரும் பொருளே
இயேசு ஆண்டவர் திருவருளே --- நிகரே
4. தேவ மைந்தனாய் அவதரித்தார்
பாவ சோதனை மடங்கடித்தார்
மனிதனுக்காய் உயிர் கொடுத்தார்
மாளும் மாந்தரை மீட்டெடுத்தார் --- நிகரே
5. கொந்தளிக்கும் அலைகளையும்
கால் மிதிக்கும் கர்த்தரவர்
அடங்கிடுமே அதற்றிடவே
அக்கரை நாமும் சேர்ந்திடவே --- நிகரே
6. ஜீவன் தந்தவர் மரித்தெழுந்தார்
ஜீவ தேவனே உயிர்த்தெழுந்தார்
மறுபடியும் வருவேனென்றார்
மாசந்தோஷ நாள் நெருங்கிடுதே --- நிக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2026-10-21T06:53:30Z</dcterms:created>
  <dcterms:modified xsi:type="dcterms:W3CDTF">2026-10-21T06:53:30Z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