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Override PartName="/ppt/notesSlides/notesSlide100.xml" ContentType="application/vnd.openxmlformats-officedocument.presentationml.notesSlide+xml"/>
  <Override PartName="/ppt/slides/slide101.xml" ContentType="application/vnd.openxmlformats-officedocument.presentationml.slide+xml"/>
  <Override PartName="/ppt/notesSlides/notesSlide101.xml" ContentType="application/vnd.openxmlformats-officedocument.presentationml.notesSlide+xml"/>
  <Override PartName="/ppt/slides/slide102.xml" ContentType="application/vnd.openxmlformats-officedocument.presentationml.slide+xml"/>
  <Override PartName="/ppt/notesSlides/notesSlide102.xml" ContentType="application/vnd.openxmlformats-officedocument.presentationml.notesSlide+xml"/>
  <Override PartName="/ppt/slides/slide103.xml" ContentType="application/vnd.openxmlformats-officedocument.presentationml.slide+xml"/>
  <Override PartName="/ppt/notesSlides/notesSlide103.xml" ContentType="application/vnd.openxmlformats-officedocument.presentationml.notesSlide+xml"/>
  <Override PartName="/ppt/slides/slide104.xml" ContentType="application/vnd.openxmlformats-officedocument.presentationml.slide+xml"/>
  <Override PartName="/ppt/notesSlides/notesSlide104.xml" ContentType="application/vnd.openxmlformats-officedocument.presentationml.notesSlide+xml"/>
  <Override PartName="/ppt/slides/slide105.xml" ContentType="application/vnd.openxmlformats-officedocument.presentationml.slide+xml"/>
  <Override PartName="/ppt/notesSlides/notesSlide105.xml" ContentType="application/vnd.openxmlformats-officedocument.presentationml.notesSlide+xml"/>
  <Override PartName="/ppt/slides/slide106.xml" ContentType="application/vnd.openxmlformats-officedocument.presentationml.slide+xml"/>
  <Override PartName="/ppt/notesSlides/notesSlide106.xml" ContentType="application/vnd.openxmlformats-officedocument.presentationml.notesSlide+xml"/>
  <Override PartName="/ppt/slides/slide107.xml" ContentType="application/vnd.openxmlformats-officedocument.presentationml.slide+xml"/>
  <Override PartName="/ppt/notesSlides/notesSlide107.xml" ContentType="application/vnd.openxmlformats-officedocument.presentationml.notesSlide+xml"/>
  <Override PartName="/ppt/slides/slide108.xml" ContentType="application/vnd.openxmlformats-officedocument.presentationml.slide+xml"/>
  <Override PartName="/ppt/notesSlides/notesSlide108.xml" ContentType="application/vnd.openxmlformats-officedocument.presentationml.notesSlide+xml"/>
  <Override PartName="/ppt/slides/slide109.xml" ContentType="application/vnd.openxmlformats-officedocument.presentationml.slide+xml"/>
  <Override PartName="/ppt/notesSlides/notesSlide109.xml" ContentType="application/vnd.openxmlformats-officedocument.presentationml.notesSlide+xml"/>
  <Override PartName="/ppt/slides/slide110.xml" ContentType="application/vnd.openxmlformats-officedocument.presentationml.slide+xml"/>
  <Override PartName="/ppt/notesSlides/notesSlide110.xml" ContentType="application/vnd.openxmlformats-officedocument.presentationml.notesSlide+xml"/>
  <Override PartName="/ppt/slides/slide111.xml" ContentType="application/vnd.openxmlformats-officedocument.presentationml.slide+xml"/>
  <Override PartName="/ppt/notesSlides/notesSlide111.xml" ContentType="application/vnd.openxmlformats-officedocument.presentationml.notesSlide+xml"/>
  <Override PartName="/ppt/slides/slide112.xml" ContentType="application/vnd.openxmlformats-officedocument.presentationml.slide+xml"/>
  <Override PartName="/ppt/notesSlides/notesSlide112.xml" ContentType="application/vnd.openxmlformats-officedocument.presentationml.notesSlide+xml"/>
  <Override PartName="/ppt/slides/slide113.xml" ContentType="application/vnd.openxmlformats-officedocument.presentationml.slide+xml"/>
  <Override PartName="/ppt/notesSlides/notesSlide113.xml" ContentType="application/vnd.openxmlformats-officedocument.presentationml.notesSlide+xml"/>
  <Override PartName="/ppt/slides/slide114.xml" ContentType="application/vnd.openxmlformats-officedocument.presentationml.slide+xml"/>
  <Override PartName="/ppt/notesSlides/notesSlide114.xml" ContentType="application/vnd.openxmlformats-officedocument.presentationml.notesSlide+xml"/>
  <Override PartName="/ppt/slides/slide115.xml" ContentType="application/vnd.openxmlformats-officedocument.presentationml.slide+xml"/>
  <Override PartName="/ppt/notesSlides/notesSlide115.xml" ContentType="application/vnd.openxmlformats-officedocument.presentationml.notesSlide+xml"/>
  <Override PartName="/ppt/slides/slide116.xml" ContentType="application/vnd.openxmlformats-officedocument.presentationml.slide+xml"/>
  <Override PartName="/ppt/notesSlides/notesSlide116.xml" ContentType="application/vnd.openxmlformats-officedocument.presentationml.notesSlide+xml"/>
  <Override PartName="/ppt/slides/slide117.xml" ContentType="application/vnd.openxmlformats-officedocument.presentationml.slide+xml"/>
  <Override PartName="/ppt/notesSlides/notesSlide117.xml" ContentType="application/vnd.openxmlformats-officedocument.presentationml.notesSlide+xml"/>
  <Override PartName="/ppt/slides/slide118.xml" ContentType="application/vnd.openxmlformats-officedocument.presentationml.slide+xml"/>
  <Override PartName="/ppt/notesSlides/notesSlide118.xml" ContentType="application/vnd.openxmlformats-officedocument.presentationml.notesSlide+xml"/>
  <Override PartName="/ppt/slides/slide119.xml" ContentType="application/vnd.openxmlformats-officedocument.presentationml.slide+xml"/>
  <Override PartName="/ppt/notesSlides/notesSlide119.xml" ContentType="application/vnd.openxmlformats-officedocument.presentationml.notesSlide+xml"/>
  <Override PartName="/ppt/slides/slide120.xml" ContentType="application/vnd.openxmlformats-officedocument.presentationml.slide+xml"/>
  <Override PartName="/ppt/notesSlides/notesSlide120.xml" ContentType="application/vnd.openxmlformats-officedocument.presentationml.notesSlide+xml"/>
  <Override PartName="/ppt/slides/slide121.xml" ContentType="application/vnd.openxmlformats-officedocument.presentationml.slide+xml"/>
  <Override PartName="/ppt/notesSlides/notesSlide121.xml" ContentType="application/vnd.openxmlformats-officedocument.presentationml.notesSlide+xml"/>
  <Override PartName="/ppt/slides/slide122.xml" ContentType="application/vnd.openxmlformats-officedocument.presentationml.slide+xml"/>
  <Override PartName="/ppt/notesSlides/notesSlide122.xml" ContentType="application/vnd.openxmlformats-officedocument.presentationml.notesSlide+xml"/>
  <Override PartName="/ppt/slides/slide123.xml" ContentType="application/vnd.openxmlformats-officedocument.presentationml.slide+xml"/>
  <Override PartName="/ppt/notesSlides/notesSlide123.xml" ContentType="application/vnd.openxmlformats-officedocument.presentationml.notesSlide+xml"/>
  <Override PartName="/ppt/slides/slide124.xml" ContentType="application/vnd.openxmlformats-officedocument.presentationml.slide+xml"/>
  <Override PartName="/ppt/notesSlides/notesSlide12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69" r:id="rId116"/>
    <p:sldId id="370" r:id="rId117"/>
    <p:sldId id="371" r:id="rId118"/>
    <p:sldId id="372" r:id="rId119"/>
    <p:sldId id="373" r:id="rId120"/>
    <p:sldId id="374" r:id="rId121"/>
    <p:sldId id="375" r:id="rId122"/>
    <p:sldId id="376" r:id="rId123"/>
    <p:sldId id="377" r:id="rId124"/>
    <p:sldId id="378" r:id="rId125"/>
    <p:sldId id="379" r:id="rId1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slide" Target="slides/slide100.xml"/>
  <Relationship Id="rId103" Type="http://schemas.openxmlformats.org/officeDocument/2006/relationships/slide" Target="slides/slide101.xml"/>
  <Relationship Id="rId104" Type="http://schemas.openxmlformats.org/officeDocument/2006/relationships/slide" Target="slides/slide102.xml"/>
  <Relationship Id="rId105" Type="http://schemas.openxmlformats.org/officeDocument/2006/relationships/slide" Target="slides/slide103.xml"/>
  <Relationship Id="rId106" Type="http://schemas.openxmlformats.org/officeDocument/2006/relationships/slide" Target="slides/slide104.xml"/>
  <Relationship Id="rId107" Type="http://schemas.openxmlformats.org/officeDocument/2006/relationships/slide" Target="slides/slide105.xml"/>
  <Relationship Id="rId108" Type="http://schemas.openxmlformats.org/officeDocument/2006/relationships/slide" Target="slides/slide106.xml"/>
  <Relationship Id="rId109" Type="http://schemas.openxmlformats.org/officeDocument/2006/relationships/slide" Target="slides/slide107.xml"/>
  <Relationship Id="rId110" Type="http://schemas.openxmlformats.org/officeDocument/2006/relationships/slide" Target="slides/slide108.xml"/>
  <Relationship Id="rId111" Type="http://schemas.openxmlformats.org/officeDocument/2006/relationships/slide" Target="slides/slide109.xml"/>
  <Relationship Id="rId112" Type="http://schemas.openxmlformats.org/officeDocument/2006/relationships/slide" Target="slides/slide110.xml"/>
  <Relationship Id="rId113" Type="http://schemas.openxmlformats.org/officeDocument/2006/relationships/slide" Target="slides/slide111.xml"/>
  <Relationship Id="rId114" Type="http://schemas.openxmlformats.org/officeDocument/2006/relationships/slide" Target="slides/slide112.xml"/>
  <Relationship Id="rId115" Type="http://schemas.openxmlformats.org/officeDocument/2006/relationships/slide" Target="slides/slide113.xml"/>
  <Relationship Id="rId116" Type="http://schemas.openxmlformats.org/officeDocument/2006/relationships/slide" Target="slides/slide114.xml"/>
  <Relationship Id="rId117" Type="http://schemas.openxmlformats.org/officeDocument/2006/relationships/slide" Target="slides/slide115.xml"/>
  <Relationship Id="rId118" Type="http://schemas.openxmlformats.org/officeDocument/2006/relationships/slide" Target="slides/slide116.xml"/>
  <Relationship Id="rId119" Type="http://schemas.openxmlformats.org/officeDocument/2006/relationships/slide" Target="slides/slide117.xml"/>
  <Relationship Id="rId120" Type="http://schemas.openxmlformats.org/officeDocument/2006/relationships/slide" Target="slides/slide118.xml"/>
  <Relationship Id="rId121" Type="http://schemas.openxmlformats.org/officeDocument/2006/relationships/slide" Target="slides/slide119.xml"/>
  <Relationship Id="rId122" Type="http://schemas.openxmlformats.org/officeDocument/2006/relationships/slide" Target="slides/slide120.xml"/>
  <Relationship Id="rId123" Type="http://schemas.openxmlformats.org/officeDocument/2006/relationships/slide" Target="slides/slide121.xml"/>
  <Relationship Id="rId124" Type="http://schemas.openxmlformats.org/officeDocument/2006/relationships/slide" Target="slides/slide122.xml"/>
  <Relationship Id="rId125" Type="http://schemas.openxmlformats.org/officeDocument/2006/relationships/slide" Target="slides/slide123.xml"/>
  <Relationship Id="rId126" Type="http://schemas.openxmlformats.org/officeDocument/2006/relationships/slide" Target="slides/slide124.xml"/>
  <Relationship Id="rId127" Type="http://schemas.openxmlformats.org/officeDocument/2006/relationships/presProps" Target="presProps.xml"/>
  <Relationship Id="rId128" Type="http://schemas.openxmlformats.org/officeDocument/2006/relationships/viewProps" Target="viewProps.xml"/>
  <Relationship Id="rId129"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n said the high priest, Are these things so?]]></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he said, Men, brethren, and fathers, hearken; The God of glory appeared unto our father Abraham, when he was in Mesopotamia, before he dwelt in Charran,]]></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he said, Men, brethren, and fathers, hearken; The God of glory appeared unto our father Abraham, when he was in Mesopotamia, before he dwelt in Charran,]]></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he said, Men, brethren, and fathers, hearken; The God of glory appeared unto our father Abraham, when he was in Mesopotamia, before he dwelt in Charran,]]></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said unto him, Get you out of your country, and from your kindred, and come into the land which I shall show you.]]></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said unto him, Get you out of your country, and from your kindred, and come into the land which I shall show you.]]></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n came he out of the land of the Chaldaeans, and dwelt in Charran: and from thence, when his father was dead, he removed him into this land, wherein all of you now dwell.]]></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n came he out of the land of the Chaldaeans, and dwelt in Charran: and from thence, when his father was dead, he removed him into this land, wherein all of you now dwell.]]></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n came he out of the land of the Chaldaeans, and dwelt in Charran: and from thence, when his father was dead, he removed him into this land, wherein all of you now dwell.]]></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he gave him none inheritance in it, no, not so much as to set his foot on: yet he promised that he would give it to him for a possession, and to his seed after him, when as yet he had no child.]]></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he gave him none inheritance in it, no, not so much as to set his foot on: yet he promised that he would give it to him for a possession, and to his seed after him, when as yet he had no child.]]></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he gave him none inheritance in it, no, not so much as to set his foot on: yet he promised that he would give it to him for a possession, and to his seed after him, when as yet he had no child.]]></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God spoke likewise, That his seed should sojourn in a strange land; and that they should bring them into bondage, and plead them evil four hundred years.]]></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God spoke likewise, That his seed should sojourn in a strange land; and that they should bring them into bondage, and plead them evil four hundred year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 nation to whom they shall be in bondage will I judge, said God: and after that shall they come forth, and serve me in this place.]]></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 nation to whom they shall be in bondage will I judge, said God: and after that shall they come forth, and serve me in this plac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he gave him the covenant of circumcision: and so Abraham brings forth Isaac, and circumcised him the eighth day; and Isaac brings forth Jacob; and Jacob brings forth the twelve patriarch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he gave him the covenant of circumcision: and so Abraham brings forth Isaac, and circumcised him the eighth day; and Isaac brings forth Jacob; and Jacob brings forth the twelve patriarch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he gave him the covenant of circumcision: and so Abraham brings forth Isaac, and circumcised him the eighth day; and Isaac brings forth Jacob; and Jacob brings forth the twelve patriarch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 patriarchs, moved with envy, sold Joseph into Egypt: but God was with him,]]></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 patriarchs, moved with envy, sold Joseph into Egypt: but God was with him,]]></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delivered him out of all his afflictions, and gave him favour and wisdom in the sight of Pharaoh king of Egypt; and he made him governor over Egypt and all his house.]]></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delivered him out of all his afflictions, and gave him favour and wisdom in the sight of Pharaoh king of Egypt; and he made him governor over Egypt and all his house.]]></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delivered him out of all his afflictions, and gave him favour and wisdom in the sight of Pharaoh king of Egypt; and he made him governor over Egypt and all his house.]]></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Now there came a dearth over all the land of Egypt and Chanaan, and great affliction: and our fathers found no sustenance.]]></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Now there came a dearth over all the land of Egypt and Chanaan, and great affliction: and our fathers found no sustenance.]]></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But when Jacob heard that there was corn in Egypt, he sent out our fathers first.]]></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But when Jacob heard that there was corn in Egypt, he sent out our fathers first.]]></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at the second time Joseph was made known to his brethren; and Joseph's kindred was made known unto Pharaoh.]]></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at the second time Joseph was made known to his brethren; and Joseph's kindred was made known unto Pharaoh.]]></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en sent Joseph, and called his father Jacob to him, and all his kindred, threescore and fifteen soul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en sent Joseph, and called his father Jacob to him, and all his kindred, threescore and fifteen soul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So Jacob went down into Egypt, and died, he, and our father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were carried over into Sychem, and laid in the tomb that Abraham bought for a sum of money of the sons of Emmor the father of Sychem.]]></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were carried over into Sychem, and laid in the tomb that Abraham bought for a sum of money of the sons of Emmor the father of Sychem.]]></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But when the time of the promise drew nigh, which God had sworn to Abraham, the people grew and multiplied in Egypt,]]></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Till another king arose, which knew not Joseph.]]></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The same dealt subtlely with our kindred, and evil pleaded our fathers, so that they cast out their young children, to the end they might not live.]]></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The same dealt subtlely with our kindred, and evil pleaded our fathers, so that they cast out their young children, to the end they might not live.]]></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In which time Moses was born, and was exceeding fair, and nourished up in his father's house three months:]]></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In which time Moses was born, and was exceeding fair, and nourished up in his father's house three months:]]></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when he was cast out, Pharaoh's daughter took him up, and nourished him for her own son.]]></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when he was cast out, Pharaoh's daughter took him up, and nourished him for her own son.]]></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Moses was learned in all the wisdom of the Egyptians, and was mighty in words and in deed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when he was full forty years old, it came into his heart to visit his brethren the children of Israel.]]></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when he was full forty years old, it came into his heart to visit his brethren the children of Israel.]]></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seeing one of them suffer wrong, he defended him, and avenged him that was oppressed, and stroke the Egyptian:]]></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seeing one of them suffer wrong, he defended him, and avenged him that was oppressed, and stroke the Egyptian:]]></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For he supposed his brethren would have understood how that God by his hand would deliver them: but they understood not.]]></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For he supposed his brethren would have understood how that God by his hand would deliver them: but they understood not.]]></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the next day he showed himself unto them as they strove, and would have set them to reconcile again, saying, Sirs, all of you are brethren; why do all of you wrong one to another?]]></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the next day he showed himself unto them as they strove, and would have set them to reconcile again, saying, Sirs, all of you are brethren; why do all of you wrong one to another?]]></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the next day he showed himself unto them as they strove, and would have set them to reconcile again, saying, Sirs, all of you are brethren; why do all of you wrong one to another?]]></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But he that did his neighbour wrong thrust him away, saying, Who made you a ruler and a judge over us?]]></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But he that did his neighbour wrong thrust him away, saying, Who made you a ruler and a judge over us?]]></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Will you kill me, as you did the Egyptian yesterday?]]></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Then fled Moses at this saying, and was a stranger in the land of Madian, where he brings forth two sons.]]></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Then fled Moses at this saying, and was a stranger in the land of Madian, where he brings forth two sons.]]></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when forty years were expired, there appeared to him in the wilderness of mount Sina an angel of the Lord in a flame of fire in a bush.]]></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when forty years were expired, there appeared to him in the wilderness of mount Sina an angel of the Lord in a flame of fire in a bush.]]></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When Moses saw it, he wondered at the sight: and as he drew near to behold it, the voice of the LORD came unto him,]]></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Saying, I am the God of your fathers, the God of Abraham, and the God of Isaac, and the God of Jacob. Then Moses trembled, and durst not behold.]]></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Saying, I am the God of your fathers, the God of Abraham, and the God of Isaac, and the God of Jacob. Then Moses trembled, and durst not behold.]]></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Saying, I am the God of your fathers, the God of Abraham, and the God of Isaac, and the God of Jacob. Then Moses trembled, and durst not behold.]]></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Then said the Lord to him, Put off your shoes from your feet: for the place where you stand is holy ground.]]></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Then said the Lord to him, Put off your shoes from your feet: for the place where you stand is holy ground.]]></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I have seen, I have seen the affliction of my people which is in Egypt, and I have heard their groaning, and am come down to deliver them. And now come, I will send you into Egypt.]]></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I have seen, I have seen the affliction of my people which is in Egypt, and I have heard their groaning, and am come down to deliver them. And now come, I will send you into Egypt.]]></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This Moses whom they refused, saying, Who made you a ruler and a judge? the same did God send to be a ruler and a deliverer by the hand of the angel which appeared to him in the bush.]]></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This Moses whom they refused, saying, Who made you a ruler and a judge? the same did God send to be a ruler and a deliverer by the hand of the angel which appeared to him in the bush.]]></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This Moses whom they refused, saying, Who made you a ruler and a judge? the same did God send to be a ruler and a deliverer by the hand of the angel which appeared to him in the bush.]]></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He brought them out, after that he had showed wonders and signs in the land of Egypt, and in the Red sea, and in the wilderness forty years.]]></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He brought them out, after that he had showed wonders and signs in the land of Egypt, and in the Red sea, and in the wilderness forty years.]]></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This is that Moses, which said unto the children of Israel, A prophet shall the Lord your God raise up unto you of your brethren, like unto me; him shall all of you hear.]]></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This is that Moses, which said unto the children of Israel, A prophet shall the Lord your God raise up unto you of your brethren, like unto me; him shall all of you hear.]]></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This is that Moses, which said unto the children of Israel, A prophet shall the Lord your God raise up unto you of your brethren, like unto me; him shall all of you hear.]]></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This is he, that was in the church in the wilderness with the angel which spoke to him in the mount Sina, and with our fathers: who received the lively oracles to give unto us:]]></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This is he, that was in the church in the wilderness with the angel which spoke to him in the mount Sina, and with our fathers: who received the lively oracles to give unto us:]]></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To whom our fathers would not obey, but thrust him from them, and in their hearts turned back again into Egypt,]]></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To whom our fathers would not obey, but thrust him from them, and in their hearts turned back again into Egypt,]]></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Saying unto Aaron, Make us gods to go before us: for as for this Moses, which brought us out of the land of Egypt, we know not what is become of him.]]></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Saying unto Aaron, Make us gods to go before us: for as for this Moses, which brought us out of the land of Egypt, we know not what is become of him.]]></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And they made a calf in those days, and offered sacrifice unto the idol, and rejoiced in the works of their own hands.]]></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And they made a calf in those days, and offered sacrifice unto the idol, and rejoiced in the works of their own hands.]]></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Then God turned, and gave them up to worship the host of heaven; as it is written in the book of the prophets, O all of you house of Israel, have all of you offered to me slain beasts and sacrifices by the space of forty years in the wilderness?]]></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Then God turned, and gave them up to worship the host of heaven; as it is written in the book of the prophets, O all of you house of Israel, have all of you offered to me slain beasts and sacrifices by the space of forty years in the wilderness?]]></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Then God turned, and gave them up to worship the host of heaven; as it is written in the book of the prophets, O all of you house of Israel, have all of you offered to me slain beasts and sacrifices by the space of forty years in the wilderness?]]></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Yea, all of you took up the tabernacle of Moloch, and the star of your god Remphan, figures which all of you made to worship them: and I will carry you away beyond Babylon.]]></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Yea, all of you took up the tabernacle of Moloch, and the star of your god Remphan, figures which all of you made to worship them: and I will carry you away beyond Babylon.]]></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Yea, all of you took up the tabernacle of Moloch, and the star of your god Remphan, figures which all of you made to worship them: and I will carry you away beyond Babylon.]]></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Our fathers had the tabernacle of witness in the wilderness, as he had appointed, speaking unto Moses, that he should make it according to the fashion that he had seen.]]></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Our fathers had the tabernacle of witness in the wilderness, as he had appointed, speaking unto Moses, that he should make it according to the fashion that he had seen.]]></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Which also our fathers that came after brought in with Jesus into the possession of the Gentiles, whom God drove out before the face of our fathers, unto the days of David;]]></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Which also our fathers that came after brought in with Jesus into the possession of the Gentiles, whom God drove out before the face of our fathers, unto the days of David;]]></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Which also our fathers that came after brought in with Jesus into the possession of the Gentiles, whom God drove out before the face of our fathers, unto the days of David;]]></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Who found favour before God, and desired to find a tabernacle for the God of Jacob.]]></a:t>
            </a:r>
          </a:p>
        </p:txBody>
      </p:sp>
    </p:spTree>
  </p:cSld>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Who found favour before God, and desired to find a tabernacle for the God of Jacob.]]></a:t>
            </a:r>
          </a:p>
        </p:txBody>
      </p:sp>
    </p:spTree>
  </p:cSld>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But Solomon built him an house.]]></a:t>
            </a:r>
          </a:p>
        </p:txBody>
      </p:sp>
    </p:spTree>
  </p:cSld>
</p:notes>
</file>

<file path=ppt/notesSlides/notesSlide1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Nevertheless the most High dwells not in temples made with hands; as says the prophet,]]></a:t>
            </a:r>
          </a:p>
        </p:txBody>
      </p:sp>
    </p:spTree>
  </p:cSld>
</p:notes>
</file>

<file path=ppt/notesSlides/notesSlide10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9. Heaven is my throne, and earth is my footstool: what house will all of you build me? says the Lord: or what is the place of my rest?]]></a:t>
            </a:r>
          </a:p>
        </p:txBody>
      </p:sp>
    </p:spTree>
  </p:cSld>
</p:notes>
</file>

<file path=ppt/notesSlides/notesSlide10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9. Heaven is my throne, and earth is my footstool: what house will all of you build me? says the Lord: or what is the place of my rest?]]></a:t>
            </a:r>
          </a:p>
        </p:txBody>
      </p:sp>
    </p:spTree>
  </p:cSld>
</p:notes>
</file>

<file path=ppt/notesSlides/notesSlide10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0. Has not my hand made all these things?]]></a:t>
            </a:r>
          </a:p>
        </p:txBody>
      </p:sp>
    </p:spTree>
  </p:cSld>
</p:notes>
</file>

<file path=ppt/notesSlides/notesSlide10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0. Has not my hand made all these things?]]></a:t>
            </a:r>
          </a:p>
        </p:txBody>
      </p:sp>
    </p:spTree>
  </p:cSld>
</p:notes>
</file>

<file path=ppt/notesSlides/notesSlide10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1. All of you stubborn and uncircumcised in heart and ears, all of you do always resist the Holy Spirit: as your fathers did, so do all of you.]]></a:t>
            </a:r>
          </a:p>
        </p:txBody>
      </p:sp>
    </p:spTree>
  </p:cSld>
</p:notes>
</file>

<file path=ppt/notesSlides/notesSlide10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1. All of you stubborn and uncircumcised in heart and ears, all of you do always resist the Holy Spirit: as your fathers did, so do all of you.]]></a:t>
            </a:r>
          </a:p>
        </p:txBody>
      </p:sp>
    </p:spTree>
  </p:cSld>
</p:notes>
</file>

<file path=ppt/notesSlides/notesSlide10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2. Which of the prophets have not your fathers persecuted? and they have slain them which showed before of the coming of the Just One; of whom all of you have been now the betrayers and murderers:]]></a:t>
            </a:r>
          </a:p>
        </p:txBody>
      </p:sp>
    </p:spTree>
  </p:cSld>
</p:notes>
</file>

<file path=ppt/notesSlides/notesSlide10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2. Which of the prophets have not your fathers persecuted? and they have slain them which showed before of the coming of the Just One; of whom all of you have been now the betrayers and murderers:]]></a:t>
            </a:r>
          </a:p>
        </p:txBody>
      </p:sp>
    </p:spTree>
  </p:cSld>
</p:notes>
</file>

<file path=ppt/notesSlides/notesSlide10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2. Which of the prophets have not your fathers persecuted? and they have slain them which showed before of the coming of the Just One; of whom all of you have been now the betrayers and murderers:]]></a:t>
            </a:r>
          </a:p>
        </p:txBody>
      </p:sp>
    </p:spTree>
  </p:cSld>
</p:notes>
</file>

<file path=ppt/notesSlides/notesSlide1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3. Who have received the law by the disposition of angels, and have not kept it.]]></a:t>
            </a:r>
          </a:p>
        </p:txBody>
      </p:sp>
    </p:spTree>
  </p:cSld>
</p:notes>
</file>

<file path=ppt/notesSlides/notesSlide1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3. Who have received the law by the disposition of angels, and have not kept it.]]></a:t>
            </a:r>
          </a:p>
        </p:txBody>
      </p:sp>
    </p:spTree>
  </p:cSld>
</p:notes>
</file>

<file path=ppt/notesSlides/notesSlide1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4. When they heard these things, they were cut to the heart, and they gnashed on him with their teeth.]]></a:t>
            </a:r>
          </a:p>
        </p:txBody>
      </p:sp>
    </p:spTree>
  </p:cSld>
</p:notes>
</file>

<file path=ppt/notesSlides/notesSlide1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5. But he, being full of the Holy Spirit, looked up steadfastly into heaven, and saw the glory of God, and Jesus standing on the right hand of God,]]></a:t>
            </a:r>
          </a:p>
        </p:txBody>
      </p:sp>
    </p:spTree>
  </p:cSld>
</p:notes>
</file>

<file path=ppt/notesSlides/notesSlide1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5. But he, being full of the Holy Spirit, looked up steadfastly into heaven, and saw the glory of God, and Jesus standing on the right hand of God,]]></a:t>
            </a:r>
          </a:p>
        </p:txBody>
      </p:sp>
    </p:spTree>
  </p:cSld>
</p:notes>
</file>

<file path=ppt/notesSlides/notesSlide1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6. And said, Behold, I see the heavens opened, and the Son of man standing on the right hand of God.]]></a:t>
            </a:r>
          </a:p>
        </p:txBody>
      </p:sp>
    </p:spTree>
  </p:cSld>
</p:notes>
</file>

<file path=ppt/notesSlides/notesSlide1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6. And said, Behold, I see the heavens opened, and the Son of man standing on the right hand of God.]]></a:t>
            </a:r>
          </a:p>
        </p:txBody>
      </p:sp>
    </p:spTree>
  </p:cSld>
</p:notes>
</file>

<file path=ppt/notesSlides/notesSlide1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7. Then they cried out with a loud voice, and stopped their ears, and ran upon him with one accord,]]></a:t>
            </a:r>
          </a:p>
        </p:txBody>
      </p:sp>
    </p:spTree>
  </p:cSld>
</p:notes>
</file>

<file path=ppt/notesSlides/notesSlide1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7. Then they cried out with a loud voice, and stopped their ears, and ran upon him with one accord,]]></a:t>
            </a:r>
          </a:p>
        </p:txBody>
      </p:sp>
    </p:spTree>
  </p:cSld>
</p:notes>
</file>

<file path=ppt/notesSlides/notesSlide1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8. And cast him out of the city, and stoned him: and the witnesses laid down their clothes at a young man's feet, whose name was Saul.]]></a:t>
            </a:r>
          </a:p>
        </p:txBody>
      </p:sp>
    </p:spTree>
  </p:cSld>
</p:notes>
</file>

<file path=ppt/notesSlides/notesSlide1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8. And cast him out of the city, and stoned him: and the witnesses laid down their clothes at a young man's feet, whose name was Saul.]]></a:t>
            </a:r>
          </a:p>
        </p:txBody>
      </p:sp>
    </p:spTree>
  </p:cSld>
</p:notes>
</file>

<file path=ppt/notesSlides/notesSlide1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9. And they stoned Stephen, calling upon God, and saying, Lord Jesus, receive my spirit.]]></a:t>
            </a:r>
          </a:p>
        </p:txBody>
      </p:sp>
    </p:spTree>
  </p:cSld>
</p:notes>
</file>

<file path=ppt/notesSlides/notesSlide1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9. And they stoned Stephen, calling upon God, and saying, Lord Jesus, receive my spirit.]]></a:t>
            </a:r>
          </a:p>
        </p:txBody>
      </p:sp>
    </p:spTree>
  </p:cSld>
</p:notes>
</file>

<file path=ppt/notesSlides/notesSlide1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0. And he kneeled down, and cried with a loud voice, Lord, lay not this sin to their charge. And when he had said this, he fell asleep.]]></a:t>
            </a:r>
          </a:p>
        </p:txBody>
      </p:sp>
    </p:spTree>
  </p:cSld>
</p:notes>
</file>

<file path=ppt/notesSlides/notesSlide1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0. And he kneeled down, and cried with a loud voice, Lord, lay not this sin to their charge. And when he had said this, he fell asleep.]]></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1903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8.xm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9.xml"/>
</Relationships>

</file>

<file path=ppt/slides/_rels/slide1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0.xml"/>
</Relationships>

</file>

<file path=ppt/slides/_rels/slide1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1.xml"/>
</Relationships>

</file>

<file path=ppt/slides/_rels/slide1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2.xml"/>
</Relationships>

</file>

<file path=ppt/slides/_rels/slide10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3.xml"/>
</Relationships>

</file>

<file path=ppt/slides/_rels/slide10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4.xml"/>
</Relationships>

</file>

<file path=ppt/slides/_rels/slide10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5.xml"/>
</Relationships>

</file>

<file path=ppt/slides/_rels/slide10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6.xml"/>
</Relationships>

</file>

<file path=ppt/slides/_rels/slide10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7.xml"/>
</Relationships>

</file>

<file path=ppt/slides/_rels/slide10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8.xml"/>
</Relationships>

</file>

<file path=ppt/slides/_rels/slide10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9.xml"/>
</Relationships>

</file>

<file path=ppt/slides/_rels/slide1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0.xml"/>
</Relationships>

</file>

<file path=ppt/slides/_rels/slide1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1.xml"/>
</Relationships>

</file>

<file path=ppt/slides/_rels/slide1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2.xml"/>
</Relationships>

</file>

<file path=ppt/slides/_rels/slide1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3.xml"/>
</Relationships>

</file>

<file path=ppt/slides/_rels/slide1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4.xml"/>
</Relationships>

</file>

<file path=ppt/slides/_rels/slide1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5.xml"/>
</Relationships>

</file>

<file path=ppt/slides/_rels/slide1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6.xml"/>
</Relationships>

</file>

<file path=ppt/slides/_rels/slide1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7.xml"/>
</Relationships>

</file>

<file path=ppt/slides/_rels/slide1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8.xml"/>
</Relationships>

</file>

<file path=ppt/slides/_rels/slide1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9.xml"/>
</Relationships>

</file>

<file path=ppt/slides/_rels/slide1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0.xml"/>
</Relationships>

</file>

<file path=ppt/slides/_rels/slide1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1.xml"/>
</Relationships>

</file>

<file path=ppt/slides/_rels/slide1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2.xml"/>
</Relationships>

</file>

<file path=ppt/slides/_rels/slide1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3.xml"/>
</Relationships>

</file>

<file path=ppt/slides/_rels/slide1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4.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அப்போஸ்தலர் : 7]]></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பிரதான ஆசாரியன் அவனை நோக்கி: காரியம் இப்படியாயிருக்கிறது என்று கே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7]]></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தற்கு அவன்: சகோதரரே, பிதாக்களே, கேளுங்கள். நம்முடைய பிதாவாகிய ஆபிரகாம் காரானூரி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7]]></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யிருக்கிறதற்கு முன்னமே மெசொப்பொத்தாமியா நாட்டிலே இருக்கும்போது மகிமையின் தேவன் அவனுக்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7]]></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சனமா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7]]></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நீ உன் தேசத்தையும் உன் இனத்தையும் விட்டுப் புறப்பட்டு, நான் உனக்குக் காண்பிக்கும் தேசத்துக்கு 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7]]></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ப்பொழுது அவன் கல்தேயர் தேசத்தைவிட்டுப் புறப்பட்டு, காரானூரிலே வாசம்பண்ணினான். அவனுடைய தக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7]]></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ரித்தபின்பு, அவ்விடத்தை விட்டு நீங்கள் இப்பொழுது குடியிருக்கிற இத்தேசத்திற்கு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7]]></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ழைத்துக்கொண்டுவந்து குடியிருக்கும்படி செய்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7]]></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இதிலே ஒரு அடி நிலத்தையாகிலும் அவனுடைய கையாட்சிக்குக் கொடாமலிருக்கையில், அவனுக்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7]]></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ள்ளையில்லாதிருக்கும்போது: உனக்கும் உனக்குப் பின்வரும் உன் சந்ததிக்கும் இதைச் சுதந்தரமாகத் தரு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7]]></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அவனுக்கு வாக்குத்தத்தம்பண்ணி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7]]></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ந்தப்படி தேவன் அவனை நோக்கி: உன் சந்ததியார் அந்நிய தேசத்தில் சஞ்சரிப்பார்கள்; அத்தேச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7]]></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 அடிமைகளாக்கி, நானூறு வருஷம் துன்பப்படுத்து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7]]></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வர்களை அடிமைப்படுத்தும் ஜனத்தை நான் ஆக்கினைக்குட்படுத்துவேன். அதற்குப்பின்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7]]></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ப்பட்டுவந்து இவ்விடத்திலே எனக்கு ஆராதனை செய்வார்கள்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மேலும் விருத்தசேதன உடன்படிக்கையையும் அவனுக்கு ஏற்படுத்தினார். அந்தப்படியே அவன் ஈசாக்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7]]></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றபோது, எட்டாம் நாளிலே அவனை விருத்தசேதனம்பண்ணினான். ஈசாக்கு யாக்கோபையும், யாக்கோபு பன்னிர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7]]></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த்திரப்பிதாக்களையும் பெற்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7]]></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ந்த கோத்திரப்பிதாக்கள் பொறாமைகொண்டு யோசேப்பை எகிப்துக்குக் கொண்டுபோகும்படி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7]]></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ற்றுப்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7]]></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தேவனோ அவனுடனேகூட இருந்து, எல்லா உபத்திரவங்களினின்றும் அவனை விடுவித்து, எகிப்தின் ராஜாவா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7]]></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வோன் சமுகத்திலே அவனுக்குக் கிருபையையும் ஞானத்தையும் அருளினார்; அந்த ராஜா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7]]></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கிப்துதேசத்திற்கும் தன் வீட்டனைத்திற்கும் அதிகாரியாக ஏற்படுத்தி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7]]></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பின்பு எகிப்து கானான் என்னும் தேசங்களிலெங்கும் பஞ்சமும் மிகுந்த வருத்தமும் உண்டாகி, நம்மு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7]]></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க்களுக்கு ஆகாரம் கிடையாமற்போ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7]]></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ப்பொழுது எகிப்திலே தானியம் உண்டென்று யாக்கோபு கேள்விப்பட்டு நம்முடைய பிதாக்களை முதலாந்த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7]]></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னு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7]]></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இரண்டாந்தரம் யோசேப்பு தன்னுடைய சகோதரருக்குத் தன்னைத் தெரியப்படுத்தினான். யோசேப்புடைய வம்ச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7]]></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வோனுக்குக் தெரியவ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7]]></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பின்பு யோசேப்பு, தன்னுடைய தகப்பன் யாக்கோபும் தன்னுடைய இனத்தார் யாவருமாகிய, எழுபத்தைந்து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7]]></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ழைக்க அனு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7]]></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ந்தப்படி யாக்கோபு எகிப்துக்குப்போனான். அவனும் நம்முடைய பிதாக்களும் ம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7]]></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ங்கேயிருந்து சீகேமுக்குக் கொண்டுவரப்பட்டு, ஆபிரகாம் சீகேமின் தகப்பனாகிய ஏமோரு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7]]></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ந்ததியாரிடத்தில் ரொக்கக்கிரயத்துக்கு வாங்கியிருந்த கல்லறையில் வைக்கப்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7]]></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ஆபிரகாமுக்கு தேவன் ஆணையிட்டு அருளின வாக்குத்தத்தம் நிறைவேறுங்காலம் சமீபித்த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7]]></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யோசேப்பை அறியாத வேறொரு ராஜா தோன்றின காலமளவும், ஜனங்கள் எகிப்திலே பலுகிப் பெருகி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7]]></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அவன் நம்முடைய ஜனங்களை வஞ்சனையாய் நடப்பித்து, நம்முடைய பிதாக்களின் குழந்தைகள் உயிரோடிராதபடி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7]]></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 அவைகளை வெளியே போட்டுவிடும்படி செய்து, அவர்களை உபத்திரவப்படுத்தி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7]]></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க்காலத்திலே மோசே பிறந்து, திவ்விய சவுந்தரியமுள்ளவனாயிருந்து, மூன்று மாதமளவும் தன் தக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7]]></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டிலே வளர்க்கப்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7]]></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அவன் வெளியே போட்டுவிடப்பட்டபோது, பார்வோனுடைய குமாரத்தி அவனை எடுத்துத் தனக்குப் பிள்ளை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7]]></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ளர்த்தா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7]]></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மோசே எகிப்தியருடைய சகல சாஸ்திரங்களிலும் கற்பிக்கப்பட்டு, வாக்கிலும் செய்கையிலும் வல்லவ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7]]></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வனுக்கு நாற்பது வயதானபோது, இஸ்ரவேல் புத்திரராகிய தன்னுடைய சகோதரரைக் கண்டு சந்திக்கும்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7]]></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டைய இருதயத்தில் எண்ணமுண்டா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7]]></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அப்பொழுது அவர்களில் ஒருவன் அநியாயமாய் நடத்தப்படுகிறதை அவன் கண்டு, அவனுக்குத் துணைநி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7]]></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கிப்தியனை வெட்டி, துன்பப்பட்டவனுக்கு நியாயஞ்செய்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7]]></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தன்னுடைய கையினாலே தேவன் தங்களுக்கு இரட்சிப்பைத் தருவாரென்பதைத் தன்னுடைய சகோதர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7]]></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ந்துகொள்வார்களென்று அவன் நினைத்தான்; அவர்களோ அதை அறிய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7]]></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மறுநாளிலே சண்டைபண்ணிக்கொண்டிருக்கிற இரண்டுபேருக்கு அவன் எதிர்ப்பட்டு: மனுஷரே,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7]]></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கோதரராயிருக்கிறீர்கள்: ஒருவருக்கொருவர் நியாயஞ்செய்கிறதென்ன என்று, அவர்களைச் சமாதானப்படுத்தும்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7]]></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சி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7]]></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பிறனுக்கு அநியாயஞ்செய்தவன் அவனைப் பிடித்துத் தள்ளி எங்கள்மேல் அதிகாரியாகவும் நியாயாதிபதியாக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7]]></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ன்னை ஏற்படுத்தினவன் யா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7]]></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நேற்று நீ அந்த எகிப்தியனைக்கொன்றதுபோல என்னையும் கொன்றுபோட மனதாயிருக்கிறாயோ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7]]></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இந்த வார்த்தையினிமித்தம் மோசே ஓடிப்போய், மீதியான் தேசத்திலே சஞ்சரித்துக்கொண்டிருந்தான்; அங்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7]]></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க்கும்போது அவனுக்கு இரண்டு குமாரர்கள் பிற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7]]></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நாற்பது வருஷம் சென்றபின்பு, சீனாய்மலையின் வனாந்தரத்திலே கர்த்தருடைய தூதனானவர் முட்செடி எரி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7]]></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க்கினிஜுவாலையிலே அவனுக்குத் தரிசனமா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7]]></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மோசே அந்தத் தரிசனத்தைக்கண்டு, அதிசயப்பட்டு, அதை உற்றுப்பார்க்கும்படி சமீபித்துவருகை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7]]></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நான் ஆபிரகாமின் தேவனும் ஈசாக்கின் தேவனும் யாக்கோபின் தேவனுமாகிய உன் பிதாக்களு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7]]></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னாயிருக்கிறேன் என்று கர்த்தர் திருவுளம்பற்றின சத்தம் அவனுக்கு உண்டாயிற்று. அப்பொழுது மோ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7]]></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டுக்கமடைந்து, உற்றுப்பார்க்கத் துணியாமலி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7]]></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பின்னும் கர்த்தர் அவனை நோக்கி: உன் பாதங்களிலிருக்கிற பாதரட்சைகளைக் கழற்றிப்போடு; நீ நிற்கிற இ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7]]></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சுத்த பூமியா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7]]></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எகிப்திலிருக்கிற என் ஜனத்தின் உபத்திரவத்தை நான் பார்க்கவே பார்த்து, அவர்கள் பெருமூச்சைக்கே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7]]></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 விடுவிக்கும்படி இறங்கினேன்; ஆகையால், நீ வா நான் உன்னை எகிப்திற்கு அனுப்புவே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7]]></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உன்னை அதிகாரியாகவும் நியாயாதிபதியாகவும் ஏற்படுத்தினவன் யாரென்று சொல்லி அவர்கள் மறுதலித்தி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7]]></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ந்த மோசேயைத்தானே தேவன், முட்செடியில் அவனுக்குத் தரிசனமான தூதனாலே தலைவனாகவும் மீட்பனாக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7]]></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னுப்பி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7]]></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இவனே அவர்களை அங்கேயிருந்து அழைத்துவந்து, எகிப்து தேசத்திலேயும் சிவந்த சமுத்திரத்திலே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7]]></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ற்பது வருஷகாலமாய் வனாந்தரத்திலேயும், அற்புதங்களையும் அடையாளங்களையும் செய்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7]]></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இஸ்ரவேல் புத்திரரை நோக்கி: உங்கள் தேவனாகிய கர்த்தர் உங்கள் சகோதரரிலிருந்து என்னைப்போல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7]]></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க்கதரிசியை உங்களுக்காக எழும்பப்பண்ணுவார், அவருக்குச் செவிகொடுப்பீர்களாக என்று சொன்னவன் இ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7]]></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சே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7]]></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சீனாய்மலையில் தன்னுடனே பேசின தூதனோடும் நம்முடைய பிதாக்களோடுங்கூட வனாந்தர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7]]></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பைக்குள்ளிருந்தவனும், நமக்குக் கொடுக்கும்படி ஜீவவாக்கியங்களைப் பெற்றவனும் இ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7]]></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இவனுக்கு நம்முடைய பிதாக்கள் கீழ்ப்படிய மனதாயிராமல், இவனைத்தள்ளிவிட்டு, தங்கள் இருதயங்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7]]></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கிப்துக்குத் திரும்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7]]></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ஆரோனை நோக்கி: எகிப்துதேசத்திலிருந்து எங்களை அழைத்துக்கொண்டுவந்த அந்த மோசேக்கு என்ன சம்பவித்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7]]></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யோம்; ஆதலால் எங்களுக்கு முன்செல்லும் தெய்வங்களை எங்களுக்கு உண்டுபண்ணும் 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7]]></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1. அந்நாட்களில் ஒரு கன்றுக்குட்டியை உண்டுபண்ணி, அந்த விக்கிரகத்திற்குப் பலியிட்டு, தங்கள் கை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7]]></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யைகளில் களிகூ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7]]></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2. அப்பொழுது தேவன் அவர்களைவிட்டு விலகி, வானசேனைக்கு ஆராதனைசெய்ய அவர்களை ஒப்புக்கொடு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7]]></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க்குறித்து: இஸ்ரவேல் வம்சத்தாரே, நீங்கள் வனாந்தரத்திலிருந்த நாற்பது வருஷம்வரையில் காணிக்கை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7]]></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களையும் எனக்குச் செலுத்தினீர்களோ என்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7]]></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3. பணிந்துகொள்ளும்படி நீங்கள் உண்டாக்கின சொரூபங்களாகிய மோளோகினுடைய கூடாரத்தையும், உங்கள் தேவனா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7]]></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ம்பான் என்னும் நட்சத்திர சொரூபத்தையும் சுமந்தீர்களே, ஆகையால் உங்களைப் பாபிலோனுக்கு அப்புற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7]]></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போகப்பண்ணுவேன் என்றும், தீர்க்கதரிசிகளின் புத்தகத்தில் எழுதி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7]]></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4. மேலும் நீ பார்த்த மாதிரியின்படியே சாட்சியின் கூடாரத்தை உண்டுபண்ணுவாயாக என்று மோசேயுடனே பேசின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7]]></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ளையிட்ட பிரகாரமாக, அந்தக் கூடாரம் வனாந்தரத்திலே நம்முடைய பிதாக்களோடு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7]]></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5. மேலும், யோசுவாவுடனேகூட நம்முடைய பிதாக்கள் அதைப் பெற்றுக்கொண்டு, தேவன் அவர்களுக்கு முன்பா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7]]></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த்திவிட்ட புறஜாதிகளுடைய தேசத்தை அவர்கள் கட்டிக்கொள்ளுகையில், அதை அந்த தேசத்தில் கொண்டு, தாவீ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7]]></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ள்வரைக்கும் வைத்தி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7]]></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6. இவன் தேவனிடத்தில் தயவு பெற்றபடியினால், யாக்கோபின் தேவனுக்கு ஒரு வாசஸ்தலத்தைத் 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7]]></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வேண்டுமென்று விண்ணப்பம்பண்ணி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7]]></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7. சாலொமோனோ அவருக்கு ஆலயத்தைக் கட்டி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7]]></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8. ஆகிலும் உன்னதமானவர் கைகளினால் செய்யப்பட்ட ஆலயங்களில் வாசமாயிரா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7]]></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9. வானம் எனக்குச் சிங்காசனமும் பூமி எனக்குப் பாதபடியுமாயிருக்கிறது; எனக்காக நீங்கள் எப்படிப்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7]]></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டைக் கட்டுவீர்கள், நான் தங்கியிருக்கத்தக்க ஸ்தலம் எ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7]]></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0. இவைகள் எல்லாவற்றையும் என்னுடைய கரம் உண்டாக்கவில்லையா என்று கர்த்தர் உரைக்கிறார்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7]]></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க்கதரிசி சொல்லியிரு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7]]></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1. வணங்காக் கழுத்துள்ளவர்களே, இருதயத்திலும் செவிகளிலும் விருத்தசேதனம் பெறாதவர்களே, உ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7]]></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க்களைப்போல நீங்களும் பரிசுத்த ஆவிக்கு எப்பொழுதும் எதிர்த்துநிற்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7]]></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2. தீர்க்கதரிசிகளில் யாரை உங்கள் பிதாக்கள் துன்பப்படுத்தாமலிருந்தார்கள்? நீதிபரருடைய வரு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7]]></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னறிவித்தவர்களையும் அவர்கள் கொலைசெய்தார்கள். இப்பொழுது நீங்கள் அவருக்குத் துரோகிகளும், அவரை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7]]></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லைசெய்த பாதகருமாயிரு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7]]></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3. தேவதூதரைக்கொண்டு நீங்கள் நியாயப்பிரமாணத்தைப் பெற்றிருந்தும், அதைக் கைக்கொள்ளாமற்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7]]></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7]]></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4. இவைகளை அவர்கள் கேட்டபொழுது, மூர்க்கமடைந்து, அவனைப் பார்த்துப் பல்லைக் கடி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7]]></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5. அவன் பரிசுத்த ஆவியிலே நிறைந்ததவனாய், வானத்தை அண்ணாந்துபார்த்து: தேவனுடைய மகிமையையும், தேவனு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7]]></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லதுபாரிசத்தில் இயேசு நிற்கிறதையும் 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7]]></a:t>
            </a: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6. அதோ வானங்கள் திறந்திருக்கிறதையும், மனுஷகுமாரன் தேவனுடைய வலதுபாரிசத்தில் நிற்கிறதையும் காண்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7]]></a:t>
            </a: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7]]></a:t>
            </a: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7. அப்பொழுது அவர்கள் உரத்தசத்தமாய்க் கூக்குரலிட்டுத் தங்கள் காதுகளை அடைத்துக்கொண்டு, ஒருமனப்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7]]></a:t>
            </a: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மேல் பாய்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7]]></a:t>
            </a: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8. அவனை நகரத்துக்குப் புறம்பே தள்ளி அவனைக் கல்லெறிந்தார்கள். சாட்சிக்காரர் தங்கள் வஸ்திரங்களை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7]]></a:t>
            </a: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ழற்றி, சவுல் என்னப்பட்ட ஒரு வாலிபனுடைய பாதத்தினருகே வை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7]]></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9. அப்பொழுது. கர்த்தராகிய இயேசுவே, என் ஆவியை ஏற்றுக்கொள்ளுமென்று ஸ்தேவான் தொழுதுகொள்ளுகை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7]]></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க் கல்லெறி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7]]></a:t>
            </a: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0. அவனோ முழங்காற்படியிட்டு: ஆண்டவரே, இவர்கள்மேல் இந்தப் பாவத்தைச் சுமத்தாதிரும் என்று மிகு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7]]></a:t>
            </a: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தமிட்டுச் சொன்னான். இப்படிச் சொல்லி, நித்திரையடை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7]]></a:t>
            </a:r>
          </a:p>
        </p:txBody>
      </p:sp>
    </p:spTree>
  </p:cSld>
  <p:clrMapOvr>
    <a:masterClrMapping/>
  </p:clrMapOvr>
</p:sld>
</file>

<file path=ppt/theme/theme1.xml><?xml version="1.0" encoding="utf-8"?>
<a:theme xmlns:a="http://schemas.openxmlformats.org/drawingml/2006/main" name="Theme5">
  <a:themeElements>
    <a:clrScheme name="Theme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2026-09-16T23:52:41Z</dcterms:created>
  <dcterms:modified xsi:type="dcterms:W3CDTF">2026-09-16T23:52:41Z</dcterms:modified>
  <dc:title>அப்போஸ்தலர் : 7</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