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ாரியும் உறைந்த மழையும் வானத்திலிருந்து இறங்கி, அவ்விடத்துக்குத் திரும்பாமல் பூமியை நனைத்து, அதில் முளை கிளம்பி விளையும்படிச்செய்து, விதைக்கிறவனுக்கு விதையையும், புசிக்கிறவனுக்கு ஆகாரத்தையும் கொடுக்கிறது எப்படியோ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ாரியும் உறைந்த மழையும் வானத்திலிருந்து இறங்கி, அவ்விடத்துக்குத் திரும்பாமல் பூமியை நனைத்து, அதில் முளை கிளம்பி விளையும்படிச்செய்து, விதைக்கிறவனுக்கு விதையையும், புசிக்கிறவனுக்கு ஆகாரத்தையும் கொடுக்கிறது எப்படியோ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ாரியும் உறைந்த மழையும் வானத்திலிருந்து இறங்கி, அவ்விடத்துக்குத் திரும்பாமல் பூமியை நனைத்து, அதில் முளை கிளம்பி விளையும்படிச்செய்து, விதைக்கிறவனுக்கு விதையையும், புசிக்கிறவனுக்கு ஆகாரத்தையும் கொடுக்கிறது எப்படியோ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என் வாயிலிருந்து புறப்படும் வசனமும் இருக்கும், அது வெறுமையாய் என்னிடத்திற்குத் திரும்பாமல், அது நான் விரும்புகிறதைச்செய்து, நான் அதை அனுப்பின காரியமாகும்படி வாய்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என் வாயிலிருந்து புறப்படும் வசனமும் இருக்கும், அது வெறுமையாய் என்னிடத்திற்குத் திரும்பாமல், அது நான் விரும்புகிறதைச்செய்து, நான் அதை அனுப்பின காரியமாகும்படி வாய்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மகிழ்ச்சியாய்ப் புறப்பட்டு, சமாதானமாய்க் கொண்டுபோகப்படுவீர்கள், பர்வதங்களும் மலைகளும் உங்களுக்கு முன்பாகக் கெம்பீரமாய் முழங்கி, வெளியின் மரங்களெல்லாம் கைகொட்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மகிழ்ச்சியாய்ப் புறப்பட்டு, சமாதானமாய்க் கொண்டுபோகப்படுவீர்கள், பர்வதங்களும் மலைகளும் உங்களுக்கு முன்பாகக் கெம்பீரமாய் முழங்கி, வெளியின் மரங்களெல்லாம் கைகொட்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ுட்செடிக்குப் பதிலாகத் தேவதாரு விருட்சம் முளைக்கும், காஞ்சொறிக்குப் பதிலாக மிருதுச்செடி எழும்பும்; அது கர்த்தருக்குக் கீர்த்தியாகவும், நிர்மூலமாகாத நித்திய அடையாளமாகவும் இரு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ுட்செடிக்குப் பதிலாகத் தேவதாரு விருட்சம் முளைக்கும், காஞ்சொறிக்குப் பதிலாக மிருதுச்செடி எழும்பும்; அது கர்த்தருக்குக் கீர்த்தியாகவும், நிர்மூலமாகாத நித்திய அடையாளமாகவும் இரு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ுட்செடிக்குப் பதிலாகத் தேவதாரு விருட்சம் முளைக்கும், காஞ்சொறிக்குப் பதிலாக மிருதுச்செடி எழும்பும்; அது கர்த்தருக்குக் கீர்த்தியாகவும், நிர்மூலமாகாத நித்திய அடையாளமாகவும் இரு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ஓ, தாகமாயிருக்கிறவர்களே, நீங்கள் எல்லாரும் தண்ணீர்களண்டைக்கு வாருங்கள்; பணமில்லாதவர்களே, நீங்கள் வந்து, வாங்கிச் சாப்பிடுங்கள்; நீங்கள் வந்து, பணமுமின்றி விலையுமின்றித் திராட்சரசமும் பாலும்கொள்ள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ஓ, தாகமாயிருக்கிறவர்களே, நீங்கள் எல்லாரும் தண்ணீர்களண்டைக்கு வாருங்கள்; பணமில்லாதவர்களே, நீங்கள் வந்து, வாங்கிச் சாப்பிடுங்கள்; நீங்கள் வந்து, பணமுமின்றி விலையுமின்றித் திராட்சரசமும் பாலும்கொள்ள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அப்பமல்லாததற்காகப் பணத்தையும், திருப்திசெய்யாத பொருளுக்காக உங்கள் பிரயாசத்தையும் செலவழிப்பானேன்? நீங்கள் எனக்குக் கவனமாய்ச் செவிகொடுத்து நலமானதைச் சாப்பிடுங்கள்; அப்பொழுது உங்கள் ஆத்துமா கொழுப்பான பதார்த்தத்தினால் மகிழ்ச்சியா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அப்பமல்லாததற்காகப் பணத்தையும், திருப்திசெய்யாத பொருளுக்காக உங்கள் பிரயாசத்தையும் செலவழிப்பானேன்? நீங்கள் எனக்குக் கவனமாய்ச் செவிகொடுத்து நலமானதைச் சாப்பிடுங்கள்; அப்பொழுது உங்கள் ஆத்துமா கொழுப்பான பதார்த்தத்தினால் மகிழ்ச்சியா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அப்பமல்லாததற்காகப் பணத்தையும், திருப்திசெய்யாத பொருளுக்காக உங்கள் பிரயாசத்தையும் செலவழிப்பானேன்? நீங்கள் எனக்குக் கவனமாய்ச் செவிகொடுத்து நலமானதைச் சாப்பிடுங்கள்; அப்பொழுது உங்கள் ஆத்துமா கொழுப்பான பதார்த்தத்தினால் மகிழ்ச்சியா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ங்கள் செவியைச் சாய்த்து, என்னிடத்தில் வாருங்கள்: கேளுங்கள், அப்பொழுது உங்கள் ஆத்துமா பிழைக்கும்; தாவீதுக்கு அருளின நிச்சயமான கிருபைகளை உங்களுக்கு நித்திய உடன்படிக்கையாக ஏற்படுத்த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ங்கள் செவியைச் சாய்த்து, என்னிடத்தில் வாருங்கள்: கேளுங்கள், அப்பொழுது உங்கள் ஆத்துமா பிழைக்கும்; தாவீதுக்கு அருளின நிச்சயமான கிருபைகளை உங்களுக்கு நித்திய உடன்படிக்கையாக ஏற்படுத்த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ங்கள் செவியைச் சாய்த்து, என்னிடத்தில் வாருங்கள்: கேளுங்கள், அப்பொழுது உங்கள் ஆத்துமா பிழைக்கும்; தாவீதுக்கு அருளின நிச்சயமான கிருபைகளை உங்களுக்கு நித்திய உடன்படிக்கையாக ஏற்படுத்த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அவரை ஜனக்கூட்டங்களுக்குச் சாட்சியாகவும், ஜனங்களுக்குத் தலைவராகவும் அதிபதியாகவும் ஏற்படுத்தின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அவரை ஜனக்கூட்டங்களுக்குச் சாட்சியாகவும், ஜனங்களுக்குத் தலைவராகவும் அதிபதியாகவும் ஏற்படுத்தின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நீ அறியாதிருந்த ஜாதியை வரவழைப்பாய்; உன்னை அறியாதிருந்த ஜாதி உன் தேவனாகிய கர்த்தரின் நிமித்தமும், இஸ்ரவேலுடைய பரிசுத்தரின் நிமித்தமும் உன்னிடத்திற்கு ஓடிவரும்; அவர் உன்னை மேன்மைபடுத்தியிருக்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நீ அறியாதிருந்த ஜாதியை வரவழைப்பாய்; உன்னை அறியாதிருந்த ஜாதி உன் தேவனாகிய கர்த்தரின் நிமித்தமும், இஸ்ரவேலுடைய பரிசுத்தரின் நிமித்தமும் உன்னிடத்திற்கு ஓடிவரும்; அவர் உன்னை மேன்மைபடுத்தியிருக்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நீ அறியாதிருந்த ஜாதியை வரவழைப்பாய்; உன்னை அறியாதிருந்த ஜாதி உன் தேவனாகிய கர்த்தரின் நிமித்தமும், இஸ்ரவேலுடைய பரிசுத்தரின் நிமித்தமும் உன்னிடத்திற்கு ஓடிவரும்; அவர் உன்னை மேன்மைபடுத்தியிருக்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ைக் கண்டடையத்தக்க சமயத்தில் அவரைத் தேடுங்கள்; அவர் சமீபமாயிருக்கையில் அவரை நோக்கிக் கூப்பிட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ைக் கண்டடையத்தக்க சமயத்தில் அவரைத் தேடுங்கள்; அவர் சமீபமாயிருக்கையில் அவரை நோக்கிக் கூப்பிட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ுன்மார்க்கன் தன் வழியையும், அக்கிரமக்காரன் தன் நினைவுகளையும்விட்டு, கர்த்தரிடத்தில் திரும்பக்கடவன்; அவர் அவன்மேல் மனதுருகுவார்; நம்முடைய தேவனிடத்திற்கே திரும்பக்கடவன்; அவர் மன்னிக்கிறதற்குத் தயை பெருத்திருக்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ுன்மார்க்கன் தன் வழியையும், அக்கிரமக்காரன் தன் நினைவுகளையும்விட்டு, கர்த்தரிடத்தில் திரும்பக்கடவன்; அவர் அவன்மேல் மனதுருகுவார்; நம்முடைய தேவனிடத்திற்கே திரும்பக்கடவன்; அவர் மன்னிக்கிறதற்குத் தயை பெருத்திருக்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ுன்மார்க்கன் தன் வழியையும், அக்கிரமக்காரன் தன் நினைவுகளையும்விட்டு, கர்த்தரிடத்தில் திரும்பக்கடவன்; அவர் அவன்மேல் மனதுருகுவார்; நம்முடைய தேவனிடத்திற்கே திரும்பக்கடவன்; அவர் மன்னிக்கிறதற்குத் தயை பெருத்திருக்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நினைவுகள் உங்கள் நினைவுகள் அல்ல; உங்கள் வழிகள் என் வழிகளும் அல்லவென்று கர்த்த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ூமியைப்பார்க்கிலும் வானங்கள் எப்படி உயர்ந்திருக்கிறதோ, அப்படியே உங்கள் வழிகளைப்பார்க்கிலும் என் வழிகளும், உங்கள் நினைவுகளைப்பார்க்கிலும் என் நினைவுகளும் உயர்ந்திருக்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ூமியைப்பார்க்கிலும் வானங்கள் எப்படி உயர்ந்திருக்கிறதோ, அப்படியே உங்கள் வழிகளைப்பார்க்கிலும் என் வழிகளும், உங்கள் நினைவுகளைப்பார்க்கிலும் என் நினைவுகளும் உயர்ந்த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বৃষ্টি ও বরফ কণা আকাশ থেকে পড়ে| এবং তা আর আকাশে ফিরে যায় না, যতক্ষণ না তারা মাটি স্পর্শ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টিকে ভেজায| তখন মাটি গাছকে অঙ্কুরিত করে বড় করে তোলে| এই গাছগুলি কৃষকদের জন্য বীজ বানায়| আর লো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বীজ ব্যবহার করে খাবার রুটি বান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ঠিক সে ভাবেই আমার মুখ নিঃসৃত বাণী নিজেকে বাস্তবায়িত না করে ফিরে আসে না| আমি যা করতে চাই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 তাই করে| আমি যা করতে পাঠাই আমার কথা সফল ভাবে তাই করে ফিরে আস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োমরা আনন্দের সঙ্গে চলে যাবে এবং শান্তিতে ফিরে আসবে| পাহাড়-পর্বত তোমাদের সামনে আনন্দে গান গে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ঠতে শুরু করবে| মাঠের সব গাছ হাততালি দিয়ে উঠ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যেখানে যেখানে ঝোপঝাড় ছিল সেখানে সেখানে বেড়ে উঠবে বিশাল বিশাল দেবদারু গাছ| আগাছার স্থানে গজি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ঠবে গুলমেঁদি গাছ| এই সব ঘটনা প্রভুকে বিখ্যাত করে তুলবে| এই সব ঘটনা প্রমাণ করবে যে প্রভু শক্তিশাল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এই প্রমাণ কখনই নষ্ট হ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আমার তৃষ্ণার্ত মানুষেরা এসে জল পান করো| নিজেদের অর্থ না থাকলেও বিষন্ন হযো না| যতক্ষণ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ষুধা-তৃষ্ণা মেটে ততক্ষণ খাও এবং পান কর| খাদ্য ও দ্রাক্ষারসের জন্য কোন অর্থ লাগ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ত্যি খাদ্য নয় এমন জিনিষের জন্য তোমরা কেন অর্থ নষ্ট করবে? তোমাদের সন্তষ্ট করে না এমন জিনিষ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কেন কাজ করবে? আমার খুব কাছে এসে শোন, তোমরা খুব ভালো খাবার খাবে| তোমাদের আত্মা সন্তুষ্ট হবার মত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াদ্য তোমরা ভোগ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আমার কাছে এসে শোন আমি কি বলছি, তাহলে তোমাদের আত্মা বাঁচবে| আমি তোমাদের সঙ্গে চির কালের মত এক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ুক্তি করব| দাযূদের মত তোমাদের সঙ্গেও আমি চুক্তি করব| দাযূদের কাছে আমি প্রতিশ্রুতি করেছি চির কাল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কে ভালবাসব| চির কাল আমি তার প্রতি বিশ্বস্ত থাকব| তোমরা এই চুক্তির ওপর আস্থাশীল থাকতে পা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দাযূদকে আমি অন্যান্য জাতির জন্য সাক্ষী বানিয়েছি| আমি তাকে প্রতিশ্রুতি দিয়েছি বহু জাতির শাসক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নাপতি বানিয়ে দে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োমাদের অচেনা স্থানেও অনেক জাতি আছে| তোমরা সেই সব জাতিদের ডাকবে| তারা তোমাদের না চিনলেও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ছুটে যাবে| এসব ঘটবে কারণ তোমাদের প্রভু এইসব চান| এসব ঘটবে কারণ ইস্রায়েলের পবিত্র এক জন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মান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ই তোমাদের উচিত্‌ বেশী দেরি না করে প্রভুর দিকে দৃষ্টি নিক্ষেপ করা| তিনি এখন কাছে আছেন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চিত্‌ এখনই তাঁকে ডাক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দুষ্ট লোকদের দুষ্ট কাজ পরিত্যাগ করতে হবে| তাদের কু-চিন্তা ছেড়ে দিতে হবে| তাদের প্রভুর কাছে ফি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তে হবে| ঈশ্বর তাদের ওপর করুণা করবেন| সেই লোকদের প্রভুর কাছে ফিরে আসা উচিত্‌; কারণ আমার ঈশ্বর ক্ষম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ভু বলেন, “তোমাদের চিন্তা আর আমার চিন্তা এক নয়| তোমাদের রাস্তা আমার রাস্তার মত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ৃথিবীর থেকে স্বর্গ অনেক উঁচুতে| ঠিক সে রকমই তোমাদের থেকে আমার পথও অনেক উঁচু এবং চিন্তাও অনে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ঁচুতে বিচরণ করে|” প্রভু নিজে নিজেই একথা ব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2026-10-21T04:47:27Z</dcterms:created>
  <dcterms:modified xsi:type="dcterms:W3CDTF">2026-10-21T04:47:27Z</dcterms:modified>
  <dc:title>যিশাইয় : 55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