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ம் சாவு இவற்றினின்று மீட்கப்பட்ட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எனக்கு தண்டனை தீர்ப்பே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கிறிஸ்து பெயராலும் ஆவிய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மானாய் கழுவப்பட்டு தூய்மையா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ூலைக்கல்லாம் கிறிஸ்துவின் மேல் கட்டப்பட்ட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 தங்கும் ஆலயமாய் வளர்கின்ற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ர்த்தரின் கைவேலைப்பாடு நான் அல்ல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சாயல் காட்டும் கண்ணாடி நான் அல்ல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புதிதாய் பிசைந்து புளிப்பில்லா மாவு ந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ர்க்குணங்களை தீமைகள் தவிர்த்துவி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ந்தோரை வாழவைக்கும் வல்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பழைய மனிதன் சிலுவையிலே அறையப்பட்ட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ிற்கு அடிமையாக வாழ்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தூய ஆவி துணையாலே வாழ்கின்ற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காட்டும் நெறியிலே நடக்கின்ற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ுள் வந்து தங்கிவி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ாதவரை இருக்கச்செய்யும் நல்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க்கண் திறந்துவி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ெடியான கிறிஸ்துவோடு இணைந்துவி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ியாக அவருக்காய் படர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2026-07-09T11:02:55Z</dcterms:created>
  <dcterms:modified xsi:type="dcterms:W3CDTF">2026-07-09T11:02:55Z</dcterms:modified>
  <dc:title>துதிப் பாடல்கள் : 582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