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ழ்ந்திருக்கவும் எனக்குத் தெரியும், வாழ்ந்திருக்கவும் எனக்குத் தெரியும்; எவ்விடத்திலும் எல்லாவற்றிலும் திருப்தியாயிருக்கவும் பட்டினியாயிருக்கவும், பரிபூரணமடையவும் குறைவுபடவும் போதிக்கப்பட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ழ்ந்திருக்கவும் எனக்குத் தெரியும், வாழ்ந்திருக்கவும் எனக்குத் தெரியும்; எவ்விடத்திலும் எல்லாவற்றிலும் திருப்தியாயிருக்கவும் பட்டினியாயிருக்கவும், பரிபூரணமடையவும் குறைவுபடவும் போதிக்கப்ப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ழ்ந்திருக்கவும் எனக்குத் தெரியும், வாழ்ந்திருக்கவும் எனக்குத் தெரியும்; எவ்விடத்திலும் எல்லாவற்றிலும் திருப்தியாயிருக்கவும் பட்டினியாயிருக்கவும், பரிபூரணமடையவும் குறைவுபடவும் போதிக்கப்பட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னைப் பெலப்படுத்துகிற கிறிஸ்துவினாலே எல்லாவற்றையுஞ்செய்ய எனக்குப் பெலனு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ிலும் நீங்கள் என் உபத்திரவத்தில் என்னோடே உடன்பட்டது நல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பிலிப்பியரே, சுவிசேஷத்தின் ஆரம்பத்திலே நான் மக்கெதோனியாவிலிருந்து புறப்பட்டபோது, கொடுக்கல் வாங்கல் காரியத்தில் நீங்கள்மாத்திரம் எனக்கு உடன்பட்டதேயல்லாமல், வேறொரு சபையும் உடன்படவில்லை என்று நீங்கள் அறிந்திருக்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பிலிப்பியரே, சுவிசேஷத்தின் ஆரம்பத்திலே நான் மக்கெதோனியாவிலிருந்து புறப்பட்டபோது, கொடுக்கல் வாங்கல் காரியத்தில் நீங்கள்மாத்திரம் எனக்கு உடன்பட்டதேயல்லாமல், வேறொரு சபையும் உடன்படவில்லை என்று நீங்கள் அறிந்திருக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தெசலோனிக்கேயிலிருந்தபோதும், என் குறைச்சலை நீக்கும்படி நீங்கள் இரண்டொருதரம் அனுப்பின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பகாரத்தை நான் நாடாமல், உங்கள் கணக்குக்குப் பலன் பெருகும்படியே நாட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பகாரத்தை நான் நாடாமல், உங்கள் கணக்குக்குப் பலன் பெருகும்படியே நாட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ல்லாம் எனக்குக் கிடைத்தது, பரிபூரணமும் உண்டாயிருக்கிறது; உங்களால் அனுப்பப்பட்டவைகளைச் சுகந்தவாசனையும் தேவனுக்குப் பிரியமான சுகந்த பலியுமாக எப்பாப்பிரோதீத்துவின் கையில் வரப்பற்றிக்கொண்டபடியால் நான் திருப்தியடைந்த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ல்லாம் எனக்குக் கிடைத்தது, பரிபூரணமும் உண்டாயிருக்கிறது; உங்களால் அனுப்பப்பட்டவைகளைச் சுகந்தவாசனையும் தேவனுக்குப் பிரியமான சுகந்த பலியுமாக எப்பாப்பிரோதீத்துவின் கையில் வரப்பற்றிக்கொண்டபடியால் நான் திருப்தியடைந்திர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ேவன் தம்முடைய ஐசுவரியத்தின்படி உங்கள் குறைவையெல்லாங் கிறிஸ்து இயேசுவுக்குள் மகிமையிலே நிறைவாக்க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ேவன் தம்முடைய ஐசுவரியத்தின்படி உங்கள் குறைவையெல்லாங் கிறிஸ்து இயேசுவுக்குள் மகிமையிலே நிறைவாக்க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ிதாவாகிய தேவனானவருக்கு என்றென்றைக்கும் மகிமை உண்டாவதாக. ஆமெ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றிஸ்து இயேசுவுக்குள்ளான பரிசுத்தவான்கள் யாவருக்கும் வாழ்த்துதல் சொல்லுங்கள். என்னோடிருக்கிற சகோதரர்கள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றிஸ்து இயேசுவுக்குள்ளான பரிசுத்தவான்கள் யாவருக்கும் வாழ்த்துதல் சொல்லுங்கள். என்னோடிருக்கிற சகோதரர்கள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ிசுத்தவான்கள் அனைவரும், விசேஷமாக இராயனுடைய அரமனையிலுள்ளவர்கள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மது கர்த்தராகிய இயேசுகிறிஸ்துவினுடைய கிருபை உங்களனைவரோடுங்கூட இருப்பதாக. ஆமெ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எனக்குப் பிரியமும் வாஞ்சையுமான சகோதரரே, எனக்குச் சந்தோஷமும் கிரீடமுமானவர்களே, பிரியமானவர்களே, இந்தப்படியே கர்த்தருக்குள் நிலைத்தி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எனக்குப் பிரியமும் வாஞ்சையுமான சகோதரரே, எனக்குச் சந்தோஷமும் கிரீடமுமானவர்களே, பிரியமானவர்களே, இந்தப்படியே கர்த்தருக்குள் நிலைத்தி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ள் ஒரே சிந்தையாயிருக்க எயோதியாளுக்கும் சிந்திகேயாளுக்கும் புத்திசொல்ல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ியும், என் உத்தம கூட்டாளியே, அவர்களுக்கு உதவியாயிருக்கும்படி உன்னையும் வேண்டிக்கொள்கிறேன்; அவர்கள் கிலேமெந்தோடும் மற்ற என் உடன்வேலையாட்களோடுங்கூடச் சுவிசேஷ விஷயத்தில் என்னோடேகூட மிகவும் பிரயாசப்பட்டார்கள், அவர்களுடைய நாமங்கள் ஜீவபுஸ்தகத்தில் இ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ியும், என் உத்தம கூட்டாளியே, அவர்களுக்கு உதவியாயிருக்கும்படி உன்னையும் வேண்டிக்கொள்கிறேன்; அவர்கள் கிலேமெந்தோடும் மற்ற என் உடன்வேலையாட்களோடுங்கூடச் சுவிசேஷ விஷயத்தில் என்னோடேகூட மிகவும் பிரயாசப்பட்டார்கள், அவர்களுடைய நாமங்கள் ஜீவபுஸ்தகத்தில் இ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ியும், என் உத்தம கூட்டாளியே, அவர்களுக்கு உதவியாயிருக்கும்படி உன்னையும் வேண்டிக்கொள்கிறேன்; அவர்கள் கிலேமெந்தோடும் மற்ற என் உடன்வேலையாட்களோடுங்கூடச் சுவிசேஷ விஷயத்தில் என்னோடேகூட மிகவும் பிரயாசப்பட்டார்கள், அவர்களுடைய நாமங்கள் ஜீவபுஸ்தகத்தில் இ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க்குள் எப்பொழுதும் சந்தோஷமாயிருங்கள்; சந்தோஷமாயிருங்கள் என்று மறுபடியும் சொல்ல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் சாந்தகுணம் எல்லா மனுஷருக்கும் தெரிந்திருப்பதாக. கர்த்தர் சமீபமாய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ஒன்றுக்குங் கவலைப்படாமல், எல்லாவற்றையுங்குறித்து உங்கள் விண்ணப்பங்களை ஸ்தோத்திரத்தோடே கூடிய ஜெபத்தினாலும் வேண்டுதலினாலும் தேவனுக்குத் தெரியப்படுத்த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ஒன்றுக்குங் கவலைப்படாமல், எல்லாவற்றையுங்குறித்து உங்கள் விண்ணப்பங்களை ஸ்தோத்திரத்தோடே கூடிய ஜெபத்தினாலும் வேண்டுதலினாலும் தேவனுக்குத் தெரியப்படுத்த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, எல்லாப் புத்திக்கும்மேலான தேவசமாதானம் உங்கள் இருதயங்களையும் உங்கள் சிந்தைகளையும் கிறிஸ்து இயேசுவுக்குள்ளாகக் காத்துக்கொள்ள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, எல்லாப் புத்திக்கும்மேலான தேவசமாதானம் உங்கள் இருதயங்களையும் உங்கள் சிந்தைகளையும் கிறிஸ்து இயேசுவுக்குள்ளாகக் காத்துக்கொள்ள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ைசியாக, சகோதரரே, உண்மையுள்ளவைகளெவைகளோ, ஒழுக்கமுள்ளவைகளெவைகளோ, நீதியுள்ளவைகளெவைகளோ, கற்புள்ளவைகளெவைகளோ, அன்புள்ளவைகளெவைகளோ, நற்கீர்த்தியுள்ளவைகளெவைகளோ, புண்ணியம் எதுவோ, புகழ் எதுவோ அவைகளையே சிந்தித்துக்கொண்டி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ைசியாக, சகோதரரே, உண்மையுள்ளவைகளெவைகளோ, ஒழுக்கமுள்ளவைகளெவைகளோ, நீதியுள்ளவைகளெவைகளோ, கற்புள்ளவைகளெவைகளோ, அன்புள்ளவைகளெவைகளோ, நற்கீர்த்தியுள்ளவைகளெவைகளோ, புண்ணியம் எதுவோ, புகழ் எதுவோ அவைகளையே சிந்தித்துக்கொண்டி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ன்னிடத்தில் கற்றும் அடைந்தும் கேட்டும் கண்டும் இருக்கிறவைகளெவைகளோ அவைகளையே செய்யுங்கள்; அப்பொழுது சமாதானத்தின் தேவன் உங்களோடிரு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ன்னிடத்தில் கற்றும் அடைந்தும் கேட்டும் கண்டும் இருக்கிறவைகளெவைகளோ அவைகளையே செய்யுங்கள்; அப்பொழுது சமாதானத்தின் தேவன் உங்களோடிரு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 விசாரிப்பதற்கு நீங்கள் இப்பொழுது மறுபடியும் மனமலர்ந்தபடியினாலே கர்த்தருக்குள் மிகவும் சந்தோஷப்பட்டேன்; இப்படிச் செய்ய எண்ணங்கொண்டிருந்தீர்கள், சமயம்மாத்திரம் உங்களுக்கு நேரிட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 விசாரிப்பதற்கு நீங்கள் இப்பொழுது மறுபடியும் மனமலர்ந்தபடியினாலே கர்த்தருக்குள் மிகவும் சந்தோஷப்பட்டேன்; இப்படிச் செய்ய எண்ணங்கொண்டிருந்தீர்கள், சமயம்மாத்திரம் உங்களுக்கு நேரிட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ுறைச்சலினால் நான் இப்படிச்சொல்லுகிறதில்லை; ஏனெனில் நான் எந்த நிலைமையிலிருந்தாலும் மனரம்மியமாயிருக்கக் கற்றுக்கொண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ுறைச்சலினால் நான் இப்படிச்சொல்லுகிறதில்லை; ஏனெனில் நான் எந்த நிலைமையிலிருந்தாலும் மனரம்மியமாயிருக்கக் கற்றுக்கொண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ಬಡವನಾಗಿರಲೂ ಬಲ್ಲೆನು, ಸಮೃದ್ಧಿಯುಳ್ಳವನಾಗಿರಲೂ ಬಲ್ಲೆನು, ನಾನು ತೃಪ್ತನಾಗಿ ದ್ದರೂ ಹಸಿದವನಾಗಿದ್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ೃದ್ಧಿಯುಳ್ಳವನಾದರೂ ಕೊರತೆಯುಳ್ಳವನಾದರೂ ಯಾವ ತರದ ಸ್ಥಿತಿಯಲಿರುವವನಾದರೂ ಅವೆಲ್ಲವುಗಳನ್ನು ನಾನು ಕಲ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ನ್ನು ಬಲಪಡಿಸುವ ಕ್ರಿಸ್ತನ ಮೂಲಕ ನಾನು ಎಲ್ಲವುಗಳನ್ನು ಮಾಡ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ೀಗಿದ್ದರೂ ನೀವು ನನ್ನ ಸಂಕಟದಲ್ಲಿ ಪಾಲುಗಾರ ರಾಗಿದ್ದದ್ದು ಒಳ್ಳೇದ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ಲ್ಲದೆ ಫಿಲಿಪ್ಪಿ ಯವರೇ, ಸುವಾರ್ತೆಯ ಪ್ರಾರಂಭದಲ್ಲಿ ನಾನು ಮಕೆದೋನ್ಯದಿಂದ ಹೊರಟಾಗ ಕೊಡುವದರ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ಳ್ಳುವದರ ವಿಷಯದಲ್ಲಿ ನಿಮ್ಮ ಹೊರತು ಬೇರೆ ಸಭೆಯು ನನ್ನೊಂದಿಗೆ ಭಾಗವಹಿಸಲಿಲ್ಲವೆಂದು ನೀವು ಸಹ ಬಲ್ಲ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ಥೆಸಲೋನಿಕದಲ್ಲಿ ದ್ದಾಗಲೂ ನೀವು ಕೆಲವು ಸಾರಿ ನನ್ನ ಕೊರತೆಯನ್ನು ನೀಗಿಸುವದಕ್ಕೆ ಕೊಟ್ಟು ಕಳುಹಿಸಿದಿ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ನಿಮ್ಮಿಂದ ದಾನವನ್ನು ಅಪೇಕ್ಷಿಸುವೆನೆಂತಲ್ಲ ಆದರೆ ನಿಮ್ಮ ಲೆಕ್ಕಕ್ಕೆ ಸಮೃದ್ಧಿಯಾದ ಫಲವನ್ನೇ ಅಪೇಕ್ಷಿ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ೇನೆ. ಆದರೆ ಬೇಕಾದದ್ದೆಲ್ಲ ನನಗುಂಟು, ಸಮೃದ್ಧಿ ಯ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ಎಪಫ್ರೊದೀತನ ಕೈಯಿಂದ ನೀವು ಕೊಟ್ಟು ಕಳುಹಿಸಿದ್ದು ನನಗೆ ತಲುಪಲಾಗಿ ನಾನು ತುಂಬಿತುಳುಕಿದವನಾಗಿದ್ದೇನೆ.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ಿಗೆ ಮೆಚ್ಚಿಕೆ ಯಾದದ್ದು; ಸುಗಂಧವಾಸನೆಯೇ, ಇಷ್ಟಯಜ್ಞ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ನ್ನ ದೇವರು ಕ್ರಿಸ್ತ ಯೇಸುವಿನ ಮೂಲಕ ತನ್ನ ಪ್ರಭಾವದ ಐಶ್ವರ್ಯಕ್ಕೆ ತಕ್ಕ ಹಾಗೆ ನಿಮ್ಮ ಪ್ರತಿ ಯೊಂದು ಕೊರತ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ಗ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ಮ್ಮ ತಂದೆಯೂ ದೇವರೂ ಆಗಿರುವಾತನಿಗೆ ಯುಗ ಯುಗಾಂತರಗಳಲ್ಲಿಯೂ ಮಹಿಮೆ ಇ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್ರಿಸ್ತ ಯೇಸುವಿನಲ್ಲಿ ಪ್ರತಿಯೊಬ್ಬ ಪರಿಶುದ್ಧನಿಗೆ ವಂದನೆ. ನನ್ನ ಜೊತೆಯಲ್ಲಿರುವ ಸಹೋದರರ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ಂದ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ಪರಿಶುದ್ದರೆಲ್ಲರೂ ನಿಮ್ಮನ್ನು ವಂದಿಸುತ್ತಾರೆ. ಮುಖ್ಯವಾಗಿ ಕೈಸರನ ಮನೆಯವರು ನಿಮ್ಮನ್ನು ವಂದಿಸುತ್ತ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ರ್ತನಾದ ಯೇಸು ಕ್ರಿಸ್ತನ ಕೃಪೆಯು ನಿಮ್ಮೆಲ್ಲರೊಂದಿಗಿ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ಅತಿಪ್ರಿಯರೂ ಇಷ್ಟವಾದ ವರೂ ಆದ ನನ್ನ ಸಹೋದರರೇ, ನನ್ನ ಸಂತೋಷವೂ ಕಿರೀಟವೂ ಆಗಿರುವ ನನ್ನ ಅತಿ ಪ್ರಿಯರ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ಲ್ಲಿ ದೃಢವಾಗಿ ನಿಲ್ಲ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ಲ್ಲಿ ಒಂದೇ ಮನಸ್ಸುಳ್ಳವರಾಗಿರಬೇಕೆಂದು ಯುವೊದ್ಯಳನ್ನೂ ಸಂತುಕೆಯನ್ನೂ ಬೇ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ಜ ಜೊತೆಗಾರನೇ, ನೀನು ಆ ಸ್ತ್ರೀಯರಿಗೆ ಸಹಾಯಕ ನಾಗಿರಬೇಕೆಂದು ನಿನ್ನನ್ನೂ ಕೇಳಿಕೊಳ್ಳುತ್ತೇನೆ. ಅವರು ಕ್ಲೇಮೆನ್ಸ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ತಾದ ನನ್ನ ಜೊತೆಕೆಲಸದವರ ಸಹಿತವಾಗಿ ನನ್ನ ಕೂಡ ಸುವಾರ್ತೆಗೋಸ್ಕರ ಪ್ರಯಾಸ ಪಟ್ಟವರು. ಅವರ ಹೆಸರುಗಳು ಜೀವಗ್ರಂಥ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ದ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ಾವಾಗಲೂ ಕರ್ತನಲ್ಲಿ ಸಂತೋಷಿಸಿರಿ; ಸಂತೋಷಪಡಿರಿ ಎಂದು ನಾನು ತಿರಿಗಿ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ಮ್ಮ ಸೈರಣೆಯು ಎಲ್ಲಾ ಮನುಷ್ಯರಿಗೆ ಗೊತ್ತಾಗಲಿ; ಕರ್ತನು ಹತ್ತಿರವ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ಯಾವ ಸಂಬಂಧ ವಾಗಿಯೂ ಚಿಂತೆಮಾಡದೆ ಸರ್ವವಿಷಯದಲ್ಲಿ ದೇವರ ಮುಂದೆ ಕೃತಜ್ಞತಾಸ್ತುತಿಯನ್ನೂ ಪ್ರಾರ್ಥನೆ ವಿಜ್ಞಾಪ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ೂ ಮಾಡುತ್ತಾ ನಿಮಗೆ ಬೇಕಾದದ್ದನ್ನು ತಿಳಿಯ ಪಡ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ಎಲ್ಲಾ ಗ್ರಹಿಕೆಯನ್ನೂ ವಿಾರುವ ದೇವರ ಶಾಂತಿಯು ನಿಮ್ಮ ಹೃದಯಗಳನ್ನೂ ಮನಸ್ಸು ಗಳನ್ನೂ ಕ್ರಿಸ್ತ ಯೇಸುವಿನ ಮೂಲ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ಡೇದಾಗಿ ಸಹೋದರರೇ, ಸತ್ಯವಾದವುಗಳು ಯಾವವೋ ಪ್ರಾಮಾಣಿಕವಾದವುಗಳು ಯಾವವೋ ನ್ಯಾಯವಾದವುಗಳು ಯಾವವೋ ಶುದ್ಧವಾದವ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ವೋ ಪ್ರೀತಿಕರವಾದವುಗಳು ಯಾವವೋ ಮಾನ್ಯವಾದವುಗಳು ಯಾವವೋ ಅವುಗಳನ್ನು ಮತ್ತು ಸದ್ಗುಣವನ್ನೂ ಸ್ತುತ್ಯವಾದದ್ದನ್ನೂ ಯ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ವು ಯಾವದನ್ನು ನನ್ನಿಂದ ಕಲಿತು ಹೊಂದಿದಿರೋ ಮತ್ತು ಯಾವದನ್ನು ನನ್ನಲ್ಲಿ ಕೇಳಿಕಂಡಿರೋ ಅದನ್ನೇ ಮಾಡುತ್ತಾ ಬನ್ನ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 ಶಾಂತಿದಾಯಕನಾದ ದೇವರು ನಿಮ್ಮೊಂದಿ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ಗಲಾದರೋ ನನ್ನ ವಿಷಯವಾದ ನಿಮ್ಮ ಯೋಚನೆಯು ನಿಮ್ಮಲ್ಲಿ ಪುನಃ ಚಿಗುರಿದ್ದಕ್ಕೆ ನಾನು ಕರ್ತನಲ್ಲಿ ಬಹಳ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ಪಟ್ಟೆನು. ಈ ವಿಷಯ ದಲ್ಲಿ ನೀವು ಯೋಚನೆಯುಳ್ಳವರಾಗಿದ್ದರೂ ನಿಮಗೆ ಸಂದರ್ಭ ಸಿಕ್ಕಲಿಲ್ಲವೇನ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ೊರತೆಯಲ್ಲಿದ್ದೇ ನೆಂದು ನಾನು ಇದನ್ನು ಹೇಳುವದಿಲ್ಲ; ನಾನಂತೂ ಇದ್ದ ಸ್ಥಿತಿಯಲ್ಲಿಯೇ ಸಂತುಷ್ಟನಾಗಿರುವದನ್ನು ಕಲ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2026-10-21T07:52:13Z</dcterms:created>
  <dcterms:modified xsi:type="dcterms:W3CDTF">2026-10-21T07:52:13Z</dcterms:modified>
  <dc:title>ಫಿಲಿಪ್ಪಿಯವರಿಗೆ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