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தாம் சொல்லியிருந்தபடி சாராள்பேரில் கடாட்சமானார்; கர்த்தர் தாம் உரைத்தபடியே சாராளுக்குச் செய்தருளி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பிரகாம் முதிர்வயதாயிருக்கையில், சாராள் கர்ப்பவதியாகி, தேவன் குறித்திருந்த காலத்திலே அவனுக்கு ஒரு குமாரனைப் பெற்ற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பிரகாம் முதிர்வயதாயிருக்கையில், சாராள் கர்ப்பவதியாகி, தேவன் குறித்திருந்த காலத்திலே அவனுக்கு ஒரு குமாரனைப் பெற்ற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ஆபிரகாம் தனக்குச் சாராள் பெற்ற குமாரனுக்கு ஈசாக்கு என்று பேர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ஆபிரகாம் தனக்குச் சாராள் பெற்ற குமாரனுக்கு ஈசாக்கு என்று பேரி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குமாரனாகிய ஈசாக்கு பிறந்த எட்டாம் நாளிலே, ஆபிரகாம் தனக்குத் தேவன் கட்டளையிட்டிருந்தபடி அவனுக்கு விருத்த சேதனம்பண்ண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குமாரனாகிய ஈசாக்கு பிறந்த எட்டாம் நாளிலே, ஆபிரகாம் தனக்குத் தேவன் கட்டளையிட்டிருந்தபடி அவனுக்கு விருத்த சேதனம்பண்ண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குமாரனாகிய ஈசாக்கு பிறந்தபோது ஆபிரகாம் நூறு வயதாய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சாராள்: தேவன் என்னை நகைக்கப் பண்ணினார்; இதைக் கேட்கிற யாவரும் என்னோடேகூட நகை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ாராள் பிள்ளைகளுக்குப் பால் கொடுப்பாள் என்று ஆபிரகாமுக்கு எவன் சொல்லுவான்? அவருடைய முதிர்வயதிலே அவருக்கு ஒரு குமாரனைப் பெற்றேனே என்ற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ாராள் பிள்ளைகளுக்குப் பால் கொடுப்பாள் என்று ஆபிரகாமுக்கு எவன் சொல்லுவான்? அவருடைய முதிர்வயதிலே அவருக்கு ஒரு குமாரனைப் பெற்றேனே என்ற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ள்ளை வளர்ந்து, பால் மறந்தது; ஈசாக்கு பால் மறந்தநாளிலே ஆபிரகாம் பெரிய விருந்துபண்ண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எகிப்து தேசத்தாளாகிய ஆகார் ஆபிரகாமுக்குப் பெற்ற குமாரன் பரியாசம்பண்ணுகிறதைச் சாராள் க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பிரகாமை நோக்கி: இந்த அடிமைப் பெண்ணையும் அவள் மகனையும் புறம்பே தள்ளும்; இந்த அடிமைப் பெண்ணின் மகன் என் குமாரனாகிய ஈசாக்கோடே சுதந்தரவாளியாயிருப்பதில்லை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பிரகாமை நோக்கி: இந்த அடிமைப் பெண்ணையும் அவள் மகனையும் புறம்பே தள்ளும்; இந்த அடிமைப் பெண்ணின் மகன் என் குமாரனாகிய ஈசாக்கோடே சுதந்தரவாளியாயிருப்பதில்லை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மகனைக்குறித்துச் சொல்லப்பட்ட இந்தக் காரியம் ஆபிரகாமுக்கு மிகவும் துக்கம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தேவன் ஆபிரகாமை நோக்கி: அந்தப் பிள்ளையையும், உன் அடிமைப்பெண்ணையும் குறித்துச் சொல்லப்பட்டது உனக்குத் துக்கமாயிருக்க வேண்டாம்; ஈசாக்கினிடத்தில் உன் சந்ததி விளங்கும்; ஆதலால் சாராள் உனக்குச் சொல்வதெல்லாவற்றையும் கே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தேவன் ஆபிரகாமை நோக்கி: அந்தப் பிள்ளையையும், உன் அடிமைப்பெண்ணையும் குறித்துச் சொல்லப்பட்டது உனக்குத் துக்கமாயிருக்க வேண்டாம்; ஈசாக்கினிடத்தில் உன் சந்ததி விளங்கும்; ஆதலால் சாராள் உனக்குச் சொல்வதெல்லாவற்றையும் கே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டிமைப்பெண்ணின் மகனும் உன் வித்தாயிருக்கிறபடியால், அவனையும் ஒரு ஜாதியாக்குவேன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காம் அதிகாலையில் எழுந்து, அப்பத்தையும் ஒரு துருத்தி தண்ணீரையும் எடுத்து, ஆகாருடைய தோளின்மேல் வைத்துப் பிள்ளையையும் ஒப்புக்கொடுத்து, அவளை அனுப்பிவிட்டான்; அவள் புறப்பட்டுப்போய், பெயர்செபாவின் வனாந்தரத்திலே அலைந்து திரிந்த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காம் அதிகாலையில் எழுந்து, அப்பத்தையும் ஒரு துருத்தி தண்ணீரையும் எடுத்து, ஆகாருடைய தோளின்மேல் வைத்துப் பிள்ளையையும் ஒப்புக்கொடுத்து, அவளை அனுப்பிவிட்டான்; அவள் புறப்பட்டுப்போய், பெயர்செபாவின் வனாந்தரத்திலே அலைந்து திரிந்த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காம் அதிகாலையில் எழுந்து, அப்பத்தையும் ஒரு துருத்தி தண்ணீரையும் எடுத்து, ஆகாருடைய தோளின்மேல் வைத்துப் பிள்ளையையும் ஒப்புக்கொடுத்து, அவளை அனுப்பிவிட்டான்; அவள் புறப்பட்டுப்போய், பெயர்செபாவின் வனாந்தரத்திலே அலைந்து திரிந்த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ருத்தியிலிருந்த தண்ணீர் செலவழிந்தபின்பு, அவள் பிள்ளையை ஒரு செடியின்கீழே விட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ள்ளை சாகிறதை நான் பார்க்கமாட்டேன் என்று, எதிராக அம்பு பாயும் தூரத்திலே போய் உட்கார்ந்து சத்தமிட்டு அழுத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ள்ளை சாகிறதை நான் பார்க்கமாட்டேன் என்று, எதிராக அம்பு பாயும் தூரத்திலே போய் உட்கார்ந்து சத்தமிட்டு அழுத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பிள்ளையின் சத்தத்தைக் கேட்டார்; தேவதூதன் வானத்திலிருந்து ஆகாரைக் கூப்பிட்டு ஆகாரே, உனக்கு என்ன சம்பவித்தது, பயப்படாதே, பிள்ளையிருக்கும் இடத்திலே தேவன் அவன் சத்தத்தைக் கேட்ட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பிள்ளையின் சத்தத்தைக் கேட்டார்; தேவதூதன் வானத்திலிருந்து ஆகாரைக் கூப்பிட்டு ஆகாரே, உனக்கு என்ன சம்பவித்தது, பயப்படாதே, பிள்ளையிருக்கும் இடத்திலே தேவன் அவன் சத்தத்தைக் கேட்ட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ழுந்து பிள்ளையை எடுத்து அவனை உன் கையினால் பிடித்துக்கொண்டுபோ, அவனைப் பெரிய ஜாதியாக்குவேன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் அவளுடைய கண்களைத் திறந்தார்; அப்பொழுது அவள் ஒரு தண்ணீர்த் துரவைக் கண்டு, போய், துருத்தியிலே தண்ணீர் நிரப்பி, பிள்ளைக்குக் குடிக்கக் கொடுத்த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் அவளுடைய கண்களைத் திறந்தார்; அப்பொழுது அவள் ஒரு தண்ணீர்த் துரவைக் கண்டு, போய், துருத்தியிலே தண்ணீர் நிரப்பி, பிள்ளைக்குக் குடிக்கக் கொடுத்த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் பிள்ளையுடனே இருந்தார்; அவன் வளர்ந்து வனாந்தரத்திலே குடியிருந்து, வில்வித்தையிலே வல்லவனா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ாரான் வனாந்தரத்திலே குடியிருக்கையில், அவனுடைய தாய் எகிப்து தேசத்தாளாகிய ஒரு பெண்ணை அவனுக்கு விவாகம்பண்ணுவித்த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ாரான் வனாந்தரத்திலே குடியிருக்கையில், அவனுடைய தாய் எகிப்து தேசத்தாளாகிய ஒரு பெண்ணை அவனுக்கு விவாகம்பண்ணுவித்த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ாலத்தில் அபிமெலேக்கும் அவன் சேனாதிபதியாகிய பிகோலும் ஆபிரகாமை நோக்கி: நீ செய்கிற காரியங்கள் எல்லாவற்றிலும் தேவன் உன்னுடனே இருக்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ாலத்தில் அபிமெலேக்கும் அவன் சேனாதிபதியாகிய பிகோலும் ஆபிரகாமை நோக்கி: நீ செய்கிற காரியங்கள் எல்லாவற்றிலும் தேவன் உன்னுடனே இருக்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நீ எனக்காவது, என் குமாரனுக்காவது, என் பேரனுக்காவது வஞ்சனை செய்யாமல், நான் உனக்குச் செய்த தயவின்படியே, நீ எனக்கும், நீ தங்கியிருக்கிற இந்தத் தேசத்திற்கும், தயவு செய்வேன் என்று இங்கே தேவன் பேரில் எனக்கு ஆணையிட்டுக்கொடு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நீ எனக்காவது, என் குமாரனுக்காவது, என் பேரனுக்காவது வஞ்சனை செய்யாமல், நான் உனக்குச் செய்த தயவின்படியே, நீ எனக்கும், நீ தங்கியிருக்கிற இந்தத் தேசத்திற்கும், தயவு செய்வேன் என்று இங்கே தேவன் பேரில் எனக்கு ஆணையிட்டுக்கொடு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ற்கு ஆபிரகாம்: நான் ஆணையிட்டுக்கொடுக்கிறே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, அபிமெலேக்குடைய வேலைக்காரர் கைவசப்படுத்திக்கொண்ட துரவின் நிமித்தம் ஆபிரகாம் அபிமெலேக்கைக் கடிந்துகொண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, அபிமெலேக்குடைய வேலைக்காரர் கைவசப்படுத்திக்கொண்ட துரவின் நிமித்தம் ஆபிரகாம் அபிமெலேக்கைக் கடிந்துகொண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அபிமெலேக்கு: இந்தக்காரியத்தைச் செய்தவன் இன்னான் என்று எனக்குத் தெரியாது, நீயும் எனக்கு அறிவிக்கவில்லை; இன்று நான் அதைக் கேட்டதேயன்றி, இதற்குமுன் அதை நான் கேள்விப்பட்டதே இல்லை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ஆபிரகாம் ஆடுமாடுகளைக் கொண்டுவந்து அபிமெலேக்குக்குக் கொடுத்தான்; அவர்கள் இருவரும் உடன்படிக்கை பண்ணிக்கொண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பிரகாம் ஏழு பெண்ணாட்டுக்குட்டிகளைத் தனியே நிறுத்த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பிமெலேக்கு ஆபிரகாமை நோக்கி: நீ தனியே தனியே நிறுத்தின இந்த ஏழு பெண்ணாட்டுக்குட்டிகள் என்னத்திற்கு என்று கேட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ன்: நான் இந்தத் துரவு தோண்டினதைக்குறித்து, நீர் சாட்சியாக இந்த ஏழு பெண்ணாட்டுக்குட்டிகளை என் கையில் வாங்கிக்கொள்ள வேண்டும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ன்: நான் இந்தத் துரவு தோண்டினதைக்குறித்து, நீர் சாட்சியாக இந்த ஏழு பெண்ணாட்டுக்குட்டிகளை என் கையில் வாங்கிக்கொள்ள வேண்டும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இருவரும் அவ்விடத்தில் ஆணையிட்டுக்கொண்டபடியால், அந்த இடம் பெயர்செபா என்னப்பட்ட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பெயர்செபாவிலே உடன்படிக்கை பண்ணிக்கொண்டபின் அபிமெலேக்கும், அவன் சேனாதிபதியாகிய பிகோலும் எழுந்து பெலிஸ்தருடைய தேசத்திற்குத் திரும்பிப்போ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பெயர்செபாவிலே உடன்படிக்கை பண்ணிக்கொண்டபின் அபிமெலேக்கும், அவன் சேனாதிபதியாகிய பிகோலும் எழுந்து பெலிஸ்தருடைய தேசத்திற்குத் திரும்பிப்போ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பிரகாம் பெயர்செபாவிலே ஒரு தோப்பை உண்டாக்கி, சதாகாலமுமுள்ள தேவனாகிய கர்த்தருடைய நாமத்தை அவ்விடத்தில் தொழுதுகொண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பிரகாம் பெலிஸ்தருடைய தேசத்தில் அநேக நாள் தங்கி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0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తాను చెప్పిన ప్రకారము శారాను దర్శించెను. యెహోవా తానిచ్చిన మాటచొప్పున శారానుగూర్చి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ఎట్లనగా దేవుడు అబ్రాహా ముతో చెప్పిన నిర్ణయ కాలములో శారా గర్భవతియై అతని ముసలితనమందు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ని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ప్పుడు అబ్రాహాము తనకు పుట్టినవాడును తనకు శారా కనినవాడునైన తన కుమారునికి ఇస్సాకు అ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ేరు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రియు దేవుడు అబ్రాహాము కాజ్ఞాపించిన ప్రకారము అతడు ఎనిమిది దినముల వాడైన ఇస్సాకు అను తన కుమారు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ున్నతి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బ్రాహాము కుమారుడైన ఇస్సాకు అతనికి పుట్టి నప్పుడు అతడు నూరేండ్ల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ప్పుడు శారా దేవుడు నాకు నవ్వు కలుగజేసెను. వినువారెల్ల నా విషయమై నవ్వుదుర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రియు శారా పిల్లలకు స్తన్యమిచ్చునని యెవరు అబ్రాహాముతో చెప్పును నేను అతని ముసలితనమందు కుమార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ంటిని గదా?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 పిల్లవాడు పెరిగి పాలు విడిచెను. ఇస్సాకు పాలు విడిచిన దినమందు అబ్రాహాము గొప్ప వింద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ప్పుడు అబ్రాహామునకు ఐగుప్తీయురాలైన హాగరు కనిన కుమారుడు పరిహసించుట శారా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ఈ దాసిని దీని కుమారుని వెళ్లగొట్టుము; ఈ దాసి కుమారుడు నా కుమారుడైన ఇస్సాకుతో వారసుడై యుండ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బ్రా హాము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తని కుమారునిబట్టి ఆ మాట అబ్రాహామునకు మిక్కిలి దుఃఖము కలుగజ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యితే దేవుడు ఈ చిన్న వానిబట్టియు నీ దాసినిబట్టియు నీవు దుఃఖపడవద్దు. శారా నీతో చెప్పు ప్ర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షయములో ఆమె మాట వినుము; ఇస్సాకువలన అయినదియే నీ సంతానమన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యినను ఈ దాసి కుమారుడును నీ సంతా నమే గనుక అతనికూడ ఒక జనముగా చేసెదనని అబ్రాహాము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ాబట్టి తెల్లవారినప్పుడు అబ్రాహాము లేచి ఆహారమును నీళ్ల తిత్తిని తీసికొని ఆ పిల్లవానితో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ాగరునకు అప్పగించి ఆమె భుజము మీద వాటిని పెట్టి ఆమెను పంపివేసెను. ఆమె వెళ్లి బెయేర్షెబా అరణ్యములో ఇ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టు తిరుగ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 తిత్తిలోని నీళ్లు అయిపోయిన తరువాత ఆమె ఒక పొదక్రింద ఆ చిన్నవాని పడవ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ీ పిల్లవాని చావు నేను చూడలేనని అనుకొని, వింటి వేతదూరము వెళ్లి అతని కెదురుగా కూర్చుండెను. ఆమ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దురుగా కూర్చుండి యెలుగెత్తి యేడ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దేవుడు ఆ చిన్నవాని మొరను వినెను. అప్పుడు దేవుని దూత ఆకాశమునుండి హాగరును పిలిచిహాగర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ేమివచ్చినది? భయపడకుము; ఆ చిన్నవాడున్న చోట దేవుడు వాని స్వరము విని యున్నాడ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వు లేచి ఆ చిన్నవాని లేవనెత్తి నీ చేత పట్టుకొనుము; వానిని గొప్ప జనముగా చేసెదనని ఆమె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రియు దేవుడు ఆమె కన్నులు తెరచినందున ఆమె నీళ్ల ఊట చూచి వెళ్లి ఆ తిత్తిని నీళ్లతో నిం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ిన్నవానికి త్రాగన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దేవుడు ఆ చిన్నవానికి తోడైయుండెను. అతడు పెరిగి పెద్దవాడై ఆ అరణ్యములో కాపురముండి విలుకా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తడు పారాను అరణ్యములో నున్నప్పుడు అతని తల్లి ఐగుప్తుదేశమునుండి ఒక స్త్రీని తెచ్చి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ండ్లి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 కాలమందు అబీమెలెకును అతని సేనాధిపతియైన ఫీకోలును అబ్రాహాముతో మాటలాడినీవు చేయు పనులన్నిటి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ు నీకు తోడైయున్నాడు గను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ీవు నన్నైనను నా పుత్ర పౌత్రాదులనైనను వంచింపక, నేను నీకు చేసిన ఉపకారము చొప్పున నాకును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దేశివైయున్న యీ దేశమునకు చేసెదనని దేవుని పేరట ఇక్కడ నాతో ప్రమాణము చేయుమ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ందుకు అబ్రాహాముప్రమాణము చేసెద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బీమెలెకు దాసులు బలాత్కారముగా తీసికొనిన నీళ్ల బావివిషయమై అబ్రాహాము అబీమెలెకును ఆక్షేపి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బీమెలెకుఈ పని యెవరు చేసిరో నేనెరుగ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ీవును నాతో చెప్పలేదు; నేను నేడే గాని యీ సంగతి వినలేదని చెప్పగ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బ్రాహాము గొఱ్ఱలను గొడ్లను తెప్పించి అబీమెలెకుకిచ్చెను. వారిద్దరు ఇట్లు ఒక నిబంధన చేసి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తరువాత అబ్రాహాము తన గొఱ్ఱల మందలో నుండి యేడు పెంటిపిల్లలను వేరుగా నుంచ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బీమెలెకు అబ్రాహాముతోనీవు వేరుగా ఉంచిన యీ యేడు గొఱ్ఱపిల్లలు ఎందుకని యడిగెను. అందు క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నేనే యీ బావిని త్రవ్వించినందుకు నా సాక్ష్యార్థముగా ఈ యేడు గొఱ్ఱ పిల్లలను నీవు నా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చ్చుకొనవలె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క్కడ వారిద్దరు అట్లు ప్రమాణము చేసికొనినందున ఆ చోటు బెయేర్షెబా అ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బెయేర్షెబాలో వారు ఆలాగు ఒక నిబంధన చేసికొనిన తరువాత అబీమెలెకు లేచి తన సేనాధిపతియైన ఫీకోలు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ిలిష్తీయుల దేశమునకు తిరిగి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అబ్రాహాము బెయేర్షెబాలో ఒక పిచుల వృక్షమునాటి అక్కడ నిత్యదేవుడైన యెహోవా పేరట ప్రార్థన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అబ్రాహాము ఫిలిష్తీయుల దేశములో అనేక దినములు పరదేశిగా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2026-10-20T00:40:15Z</dcterms:created>
  <dcterms:modified xsi:type="dcterms:W3CDTF">2026-10-20T00:40:15Z</dcterms:modified>
  <dc:title>ఆదికాండము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