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ேழாம் வருஷம் முதலாம் மாதம் முதல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 পরিবার আর কখনও মিশরের উপরে নির্ভর করবে না| ইস্রায়েলীয়রা তাদের পাপ স্মরণ করবে-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রণ করবে যে তারা মিশরের দিকে সাহায্যের জন্য ফিরেছিল (ঈশ্বরের দিকে নয়)| আর তা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বং সদা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নির্বাসনের সাতাশতম বছরের প্রথম মাসের প্রথম দিনে প্রভুর এই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মনুষ্যসন্তান, নবূখদ্রিত্‌সর বাবিলের রাজা সোরের বিরুদ্ধে প্রবলভাবে তার সৈন্যদের দিয়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যেছিলেন| তারা প্রত্যেক সৈন্যের মাথা কামিয়েছিল| ভারী মাল বহন করা কালীন ঘর্ষন দ্বারা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 নগ্ন হয়েছিল| নবূখদ্রিত্‌সর ও তার সেনাদল সোরকে পরাজিত করতে কঠোর পরিশ্রম করেছিল কিন্তু তা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ঠোর পরিশ্রম দ্বারা কিছুই লাভ কর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প্রভু আমার সদাপ্রভু এই কথা বলেন, “আমি মিশর দেশ বাবিলের রাজা নবূখদ্রিত্‌সরকে দেব আর সে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হন করে নিয়ে যাবে| সেটাই হবে নবূখদ্রিত্‌সরের সেনাদলের বেত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নবূখদ্রিত্‌সরকে তার কঠোর পরিশ্রমের পুরস্কার হিসাবে মিশর দেশ দিয়েছি| কারণ তারা আমার জন্য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” প্রভু আমার সদাপ্রভুই এসব কথা বল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দিন আমি ইস্রায়েল পরিবারকে শক্তিশালী করব, তখন হে যিহিষ্কেল আমি তোমাকে তাদের কাছে কথা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 আর তা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ির্বাসনের দশম বছরের দশম মাসের (জানুযারী) দ্বাদশ দিনে প্রভুর, আমার সদাপ্রভুর এই বাক্য 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মিশরের রাজা ফরৌণের দিকে তাকিযে তার বিরুদ্ধে ও মিশরের বিরুদ্ধে আমার হয়ে এ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ল, ‘প্রভু আমার সদাপ্রভু এই কথা বলেন:“‘মিশরের রাজা ফরৌণ, আমি তোমার বিরুদ্ধে| তুমি নীলনদের মাঝ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য়ে থাকা সেই সামুদ্রিক দানব| তুমি বলে থাক, “এটা আমার নদী! আমিই এর সৃষ্টিকর্ত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আমি তোমার চোযালে বঁড়শি দিয়ে বিঁধিযে দেব| নীলনদের মাছরা তোমার অাঁশে ধরা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আমি তোমাকে মাছশুদ্ধ নদী থেকে ডাঙ্গায তুলে আনব| আমি তোমাকে সবেগে নির্জন প্রান্তরে ছুঁড়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তুমি মাটিতে পড়ে থাকবে, কেউ তোমায় তুলে কবর দেবে না| আমি তোমাকে খাদ্যস্বরূপ বন্য পশু ও পাখি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মিশরে বসবাসকারী সবাই জানবে যে আমিই প্রভু| “‘আমি কেন এসব করব? কারণ ইস্রায়েলের লোকরা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মিশরের ওপর নির্ভর করেছিল| কিন্তু মিশর হচ্ছে একটি পাতলা খাগের লাঠ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খন ইস্রায়েল তোমার সঙ্গে লেগে রইল, তখন তুমি ভেঙ্গে পড়লে এবং সে তোমার ঘাড় মটকে দিল|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তোমার ওপর হেলান দিল, তুমি ভেঙ্গে পড়লে আর ওদের ফেলে দিলে| কিন্তু মিশর কেবল তাদের হা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ধ বিদ্ধ করেছে| তারা সাহায্যের জন্য তোমার ওপর ভার দিয়েছিল, কিন্তু তুমি তার কাঁধ মুচড়ে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প্রভু আমার সদাপ্রভু এই কথা বলেন: “আমি তোমার বিরুদ্ধে তরবারি আনব, এবং তোমার সমস্ত লোকজ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ুপাখি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িশর শূন্য ও ধ্বংস হবে, তখন তারা জানবে আমিই প্রভু|”ঈশ্বর বললেন, “কেন আমি এসব কাজ করব? কারণ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, ‘এই নদী আমার, আমিই এর নির্মাত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আমি (ঈশ্বর) তোমার বিরুদ্ধে| আমি তোমার নীলনদের বহু শাখা-প্রশাখাগুলিরও বিরুদ্ধে| আমি মিশ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রূপে ধ্বংস করব| মিগ্দোল থেকে আসওযান পর্য়ন্ত এমনকি কূশ দেশের সীমানা পর্য়ন্ত শহরগুলি শূ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োন লোক এমনকি পশুও মিশরের মধ্যে দিয়ে যাতায়াত করবে না| 40 বছর ধরে কেউ তার মধ্যে দিয়ে যাবেও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াসও করবে না| 40 বছর ধরে শহরগুলি ধ্বংসস্তুপ হয়ে পড়ে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মিশর ধ্বংস করব| শহরগুলো 40 বছর ধরে ধ্বংসের মধ্যে পড়ে থাকবে| আমি জাতিগণের মধ্যে মিশর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দেব, বিদেশে তাদের আগন্তুকের মত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সদাপ্রভু এই কথা বলেন, “আমি মিশরের লোকদের বহু জাতির মধ্যে ছিন্ন ভিন্ন করব| কিন্তু 4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পর আমি ঐ লোকদের আবার সংগ্রহ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মিশরীয়দের বন্দী দশা ফেরাব, তাদের জন্মভূমি পথ্রোষে ফিরিয়ে আনব কিন্তু তাদের রাজ্য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 হা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ন্যান্য রাজ্যের থেকে সেই রাজ্য সব চেয়ে কম গুরুত্বপূর্ণ হবে| সেটা আর কখনও অন্যান্য জাতির উ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উন্নত করবে না| আমি তাদের এমন ন্য়ূন করব যে তারা আর জাতিগণের উপরে কর্তৃত্ব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2026-10-22T10:51:28Z</dcterms:created>
  <dcterms:modified xsi:type="dcterms:W3CDTF">2026-10-22T10:51:28Z</dcterms:modified>
  <dc:title>যিহিষ্কেল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