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683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இரத்தம் ஜெ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இரத்தத்தால் வெற்றி வெற்ற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ரத்தத்தால் சாத்தான் வீழ்ந்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த்தில் வாழ்ந்த கால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ம்மதி அற்ற வேள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அழைத்தீர் உம்மை அண்டி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இரத்தத்தால் என்னை கழுவினீர் –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ேதனை நிறைந்த நே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த்தில் பயந்த வேள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கூப்பிட்டேன் என்னருகில் வ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இரத்தத்தால் என்னை மூடினீர் –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ோதனை சூழ்ந்த நே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ற்றினில் மூழ்கும் வேள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கரத்தை என் மேல் வை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இரத்தத்தால் என்னை மூடினீர் – இயேசுவி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2026-11-01T16:54:27Z</dcterms:created>
  <dcterms:modified xsi:type="dcterms:W3CDTF">2026-11-01T16:54:27Z</dcterms:modified>
  <dc:title>துதிப் பாடல்கள் : 485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