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வாக்குத்தத்தம்பண்ணினதை நிறைவேற்ற வல்லவராயிருக்கிறாரென்று முழு நிச்சயமாய் நம்பி, தேவனை மகிமைப்படுத்தி, விசுவாசத்தில் வல்லவனா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ானால், நம்முடைய தகப்பனாகிய ஆபிரகாம் மாம்சத்தின்படி என்னத்தைக் கண்டடைந்தான் என்று சொல்லுவோம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அது அவனுக்கு நீதியாக எண்ண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அவனுக்கு நீதியாக எண்ணப்பட்டதென்பது, அவனுக்குமாத்திரமல்ல, நமக்காகவும் எழுதப்பட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ரியை செய்கிறவனுக்கு வருகிற கூலி கிருபையென்றெண்ணப்படாமல், கடனென்றெண்ண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, கிரியைகளில்லாமல் தேவனாலே நீதிமானென்றெண்ணப்படுகிற மனுஷனுடைய பாக்கியத்தைக் காண்பிக்கும் பொருட்ட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ர்களுடைய அக்கிரமங்கள் மன்னிக்கப்பட்டதோ, எவர்களுடைய பாவங்கள் மூடப்பட்டதோ, அவர்கள் பாக்கியவான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னுடைய பாவத்தைக் கர்த்தர் எண்ணாதிருக்கிறாரோ, அவன் பாக்கியவான் என்று தாவீது சொல்லிய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 எப்பொழுது அவனுக்கு அப்படி எண்ணப்பட்டது? அவன் விருத்தசேதனமுள்ளவனாயிருந்தபோதோ, விருத்தசேதனமில்லாதவனாயிருந்தபோதோ? விருத்தசேதனமுள்ளவனாயிருந்தபோதல்ல, விருத்தசேதனமில்லாதவனாயிருந்தபோ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ப்பிரமாணத்தைச் சார்ந்தவர்கள் சுதந்தரவாளிகளானால் விசுவாசம் வீணாய்போம், வாக்குத்தத்தமும் அவம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ியாயப்பிரமாணம் கோபாக்கினையை உண்டாக்குகிறது, நியாயப்பிரமாணமில்லாவிட்டால் மீறுதல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ൈവത്തിന്റെ വാഗ്ദത്തത്തിങ്കൽ അവിശ്വാസത്താൽ സംശയിക്കാതെ വിശ്വാസത്തിൽ ശക്തിപ്പെട്ടു ദൈ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ം കൊടുത്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ൻ വാഗ്ദത്തം ചെയ്തതു പ്രവർത്തിപ്പാനും ശക്തൻ എന്നു പൂർണ്ണമായി ഉ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നമ്മുടെ പൂർവ്വപിതാവായ അബ്രാഹാം ജഡപ്രകാരം എന്തു പ്രാപിച്ചു എന്നു പറയേണ്ട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ബ്രാഹാം പ്രവൃത്തിയാൽ നീതീകരിക്കപ്പെട്ടു എങ്കിൽ അവന്നു പ്രശംസിപ്പാൻ സംഗതി ഉണ്ടു; ദൈവ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താന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ുകൊണ്ടു അതു അവന്നു നീതിയായി കണക്ക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തിരുവെഴുത്തു എന്തു പറയുന്നു? “അബ്രാഹാം ദൈവത്തെ വിശ്വസിച്ചു; അതു അവന്നു നീതിയായി കണക്കിട്ട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ന്നു കണക്കിട്ടു എന്നു എഴുതിയിരിക്കുന്നതു അവനെ വിചാരിച്ചു മാത്രം അ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പ്രവർത്തിക്കുന്നവന്നു കൂലി കണക്കിടുന്നതു കൃപയായിട്ടല്ല കടമായിട്ട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്രവർത്തിക്കാത്തവൻ എങ്കിലും അഭക്തനെ നിതീകരിക്കുന്നവനിൽ വിശ്വസിക്കുന്നവന്നോ അവന്റെ വിശ്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യായി കണക്കി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മ്മെ വിചാരിച്ചുംകൂടെ ആകുന്നു. നമ്മുടെ അതിക്രമങ്ങൾ നിമിത്തം മരണത്തിന്നു ഏല്പിച്ചും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ീകരണത്തിന്നായി ഉയിർപ്പിച്ചുമ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ൈവം പ്രവൃത്തിക്കുടാതെ നീതികണക്കിടുന്ന മനുഷ്യന്റെ ഭാഗ്യം ദാവീദും വർണ്ണ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മ്മുടെ കർത്താവായ യേശുവിനെ മരിച്ചവരിൽനിന്നു ഉയർപ്പിച്ചവനിൽ വിശ്വസിക്കുന്ന നമു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ക്കിടുവാനുള്ളതാകയാൽ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അധർമ്മം മോചിച്ചും പാപം മറെച്ചും കിട്ടിയവർ 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ർത്താവു പാപം കണക്കിടാത്ത മനുഷ്യൻ ഭാഗ്യവാൻ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ഈ ഭാഗ്യവർണ്ണനം പരിച്ഛേദനെക്കോ? അഗ്രചർമ്മത്തിന്നു കൂടെയോ? അബ്രാഹാമിന്നു വിശ്വാസം നീത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ക്കിട്ടു എന്നല്ലോ നാം പറ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ങ്ങനെ കണക്കിട്ടതു? പരിച്ഛേദനയിലോ? അഗ്രചർമ്മത്തിലോ? പരിച്ഛേദനയിലല്ല. അഗ്രചർമ്മത്തില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ഗ്രചർമ്മത്തിൽവെച്ചു ഉണ്ടായിരുന്നു വിശ്വാസനീതിക്കു മുദ്രയായി പരിച്ഛേദന എന്ന അടയാള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ച്ചതു അഗ്രചർമ്മത്തോട വിശ്വസിക്കുന്നവർക്കും കൂടെ നീതി കണക്കിടപ്പെടുവാന്തക്കവണ്ണം താൻ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ർക്കും പിതാവായിരി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രിച്ഛേദന മാത്രമുള്ളവരല്ല നമ്മുടെ പിതാവായ അബ്രാഹാമിന്നു അഗ്രചർമ്മത്തിൽവെച്ചു ഉണ്ടാ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ത്തെ അനുഗമിക്കുന്നവരുമായ പരിച്ഛേദനക്കാർക്കു പിതാവായിരിക്കേണ്ടതിന്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ലോകാവകാശി ആകും എന്നുള്ള വാഗ്ദത്തം അബ്രാഹാമിന്നോ അവന്റെ സന്തതിക്കോ ന്യായപ്രമാണത്താല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ത്തിന്റെ നീതിയാലല്ലോ ലഭ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ന്യായപ്രമാണമുള്ളവർ അവകാശികൾ എങ്കിൽ വിശ്വാസം വ്യർത്ഥവും വാഗ്ദത്തം ദുർബ്ബലവും എന്ന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്യായപ്രമാണമോ കോപത്തിന്നു ഹേതുവാകുന്നു; ന്യായപ്രമാണം ഇല്ലാത്തേടത്തു ലംഘന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കൃപാദാനം എന്നു വരേണ്ടതിന്നു വിശ്വാസത്താലത്രേ അവകാശികൾ ആകുന്നതു; വാഗ്ദ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സന്തതിക്കും, ന്യായപ്രമാണമുള്ളവർക്കു മാത്രമല്ല, അബ്രാഹാമിന്റെ വിശ്വാസമുള്ളവർക്ക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പ്പാകേണ്ടതിന്നു തന്ന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രിച്ചവരെ ജീവിപ്പിക്കയും ഇല്ലാത്തതിനെ ഉള്ളതിനെപ്പോലെ വിളിക്കയും ചെയ്യുന്നവനായി താൻ വിശ്വസ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ദൃഷ്ടിയിൽ അവൻ നമുക്കെല്ലാവർക്കും പിതാവാകേണ്ടതിന്നു തന്നേ. “ഞാൻ നിന്നെ ബഹുജാതി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ാക്കിവെച്ചു” എന്നു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നിന്റെ സന്തതി ഇവ്വണ്ണം ആകും എന്നു അരുളിച്ചെയ്തിരിക്കുന്നതുപോലെ താൻ ബഹുജാതികൾക്കു പിതാവാ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ൻ ആശെക്കു വിരോധമായി ആശയോടെ വിശ്വ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ഏകദേശം നൂറു വയസ്സുള്ളവനാകയാൽ തന്റെ ശരീരം നിർജ്ജീവമായിപ്പോയതും സാറയുടെ ഗർഭപാത്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ജ്ജീവത്വവും ഗ്രഹിച്ചിട്ടും വിശ്വാസത്തിൽ ക്ഷീണ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2026-10-20T02:04:17Z</dcterms:created>
  <dcterms:modified xsi:type="dcterms:W3CDTF">2026-10-20T02:04:17Z</dcterms:modified>
  <dc:title>റോമർ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