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9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ங்களின் தகப்பன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ே உனக்கற்புதம் செய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 கலங்காதே நீ திகை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கண்ணீர்கள் துடைக்கப்ப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ளான ஜனங்களைக் கண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ுருகி நோய்கள் நீக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ந்து அப்பங்கள் ஏந்தி ஆசீர்வத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ைவரையும் போஷித்து அனுப்பின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கிறார் இயேசு வாழ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் செய்ய வ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தவையின் கண்ணீரைக் கண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ுருகி அழாதே எ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ட்ட வந்து பாடையைத் தொட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த்தவன் உட்கார்ந்து பேசினான் – வாழ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ப்பத்தெட்டு வருடங்களாய் குளத்தரு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ுத்திருந்த மகளைத் தேடிச் செ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ுக்கையை எடுத்துக் கொண்டு நடக்கச் செய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(இனி) பாவஞ்செய்யாதே என்று எச்சர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லைவில் வந்த தன் மகனைக் கண்ட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ுருகி ஓடிச் சென்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ழுத்தைக் கட்டி முத்தங்கள் கொடு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ழுத்த கன்று அடித்துக் கொண்டாட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யல் காற்றில் போராடும் சீடர்களைக் க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லின் மேல் நடந்தே வ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ப்படாதிருங்கள் என்று தேற்ற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கில் ஏறி பெருங்காற்றை அமர்த்தினா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2026-10-23T14:11:02Z</dcterms:created>
  <dcterms:modified xsi:type="dcterms:W3CDTF">2026-10-23T14:11:02Z</dcterms:modified>
  <dc:title>துதிப் பாடல்கள் : 546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